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5143500" type="screen16x9"/>
  <p:notesSz cx="6858000" cy="9144000"/>
  <p:embeddedFontLst>
    <p:embeddedFont>
      <p:font typeface="Boogaloo" panose="020B0604020202020204" charset="0"/>
      <p:regular r:id="rId18"/>
    </p:embeddedFont>
    <p:embeddedFont>
      <p:font typeface="Caveat Brush" panose="020B0604020202020204" charset="0"/>
      <p:regular r:id="rId19"/>
    </p:embeddedFont>
    <p:embeddedFont>
      <p:font typeface="Oregano" panose="020B0604020202020204" charset="0"/>
      <p:regular r:id="rId20"/>
      <p:italic r:id="rId21"/>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4810AAC1-EE0A-4F91-B61F-EBF5A3363AE1}">
  <a:tblStyle styleId="{4810AAC1-EE0A-4F91-B61F-EBF5A3363AE1}"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B224AA42-8B63-493D-9210-B4F6C45B2429}" styleName="Table_1">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56320118-0878-43F1-9109-C8FA197878D4}" styleName="Table_2">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4" d="100"/>
          <a:sy n="84" d="100"/>
        </p:scale>
        <p:origin x="-96" y="-21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180020104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6" name="Shape 1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9" name="Shape 1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0" name="Shape 6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9" name="Shape 7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7" name="Shape 8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6" name="Shape 10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311708" y="744575"/>
            <a:ext cx="8520599" cy="2052599"/>
          </a:xfrm>
          <a:prstGeom prst="rect">
            <a:avLst/>
          </a:prstGeom>
        </p:spPr>
        <p:txBody>
          <a:bodyPr lIns="91425" tIns="91425" rIns="91425" bIns="91425" anchor="b" anchorCtr="0"/>
          <a:lstStyle>
            <a:lvl1pPr algn="ctr">
              <a:spcBef>
                <a:spcPts val="0"/>
              </a:spcBef>
              <a:buSzPct val="100000"/>
              <a:defRPr sz="5200"/>
            </a:lvl1pPr>
            <a:lvl2pPr algn="ctr">
              <a:spcBef>
                <a:spcPts val="0"/>
              </a:spcBef>
              <a:buSzPct val="100000"/>
              <a:defRPr sz="5200"/>
            </a:lvl2pPr>
            <a:lvl3pPr algn="ctr">
              <a:spcBef>
                <a:spcPts val="0"/>
              </a:spcBef>
              <a:buSzPct val="100000"/>
              <a:defRPr sz="5200"/>
            </a:lvl3pPr>
            <a:lvl4pPr algn="ctr">
              <a:spcBef>
                <a:spcPts val="0"/>
              </a:spcBef>
              <a:buSzPct val="100000"/>
              <a:defRPr sz="5200"/>
            </a:lvl4pPr>
            <a:lvl5pPr algn="ctr">
              <a:spcBef>
                <a:spcPts val="0"/>
              </a:spcBef>
              <a:buSzPct val="100000"/>
              <a:defRPr sz="5200"/>
            </a:lvl5pPr>
            <a:lvl6pPr algn="ctr">
              <a:spcBef>
                <a:spcPts val="0"/>
              </a:spcBef>
              <a:buSzPct val="100000"/>
              <a:defRPr sz="5200"/>
            </a:lvl6pPr>
            <a:lvl7pPr algn="ctr">
              <a:spcBef>
                <a:spcPts val="0"/>
              </a:spcBef>
              <a:buSzPct val="100000"/>
              <a:defRPr sz="5200"/>
            </a:lvl7pPr>
            <a:lvl8pPr algn="ctr">
              <a:spcBef>
                <a:spcPts val="0"/>
              </a:spcBef>
              <a:buSzPct val="100000"/>
              <a:defRPr sz="5200"/>
            </a:lvl8pPr>
            <a:lvl9pPr algn="ctr">
              <a:spcBef>
                <a:spcPts val="0"/>
              </a:spcBef>
              <a:buSzPct val="100000"/>
              <a:defRPr sz="5200"/>
            </a:lvl9pPr>
          </a:lstStyle>
          <a:p>
            <a:endParaRPr/>
          </a:p>
        </p:txBody>
      </p:sp>
      <p:sp>
        <p:nvSpPr>
          <p:cNvPr id="10" name="Shape 10"/>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800"/>
            </a:lvl1pPr>
            <a:lvl2pPr algn="ctr">
              <a:lnSpc>
                <a:spcPct val="100000"/>
              </a:lnSpc>
              <a:spcBef>
                <a:spcPts val="0"/>
              </a:spcBef>
              <a:spcAft>
                <a:spcPts val="0"/>
              </a:spcAft>
              <a:buSzPct val="100000"/>
              <a:buNone/>
              <a:defRPr sz="2800"/>
            </a:lvl2pPr>
            <a:lvl3pPr algn="ctr">
              <a:lnSpc>
                <a:spcPct val="100000"/>
              </a:lnSpc>
              <a:spcBef>
                <a:spcPts val="0"/>
              </a:spcBef>
              <a:spcAft>
                <a:spcPts val="0"/>
              </a:spcAft>
              <a:buSzPct val="100000"/>
              <a:buNone/>
              <a:defRPr sz="2800"/>
            </a:lvl3pPr>
            <a:lvl4pPr algn="ctr">
              <a:lnSpc>
                <a:spcPct val="100000"/>
              </a:lnSpc>
              <a:spcBef>
                <a:spcPts val="0"/>
              </a:spcBef>
              <a:spcAft>
                <a:spcPts val="0"/>
              </a:spcAft>
              <a:buSzPct val="100000"/>
              <a:buNone/>
              <a:defRPr sz="2800"/>
            </a:lvl4pPr>
            <a:lvl5pPr algn="ctr">
              <a:lnSpc>
                <a:spcPct val="100000"/>
              </a:lnSpc>
              <a:spcBef>
                <a:spcPts val="0"/>
              </a:spcBef>
              <a:spcAft>
                <a:spcPts val="0"/>
              </a:spcAft>
              <a:buSzPct val="100000"/>
              <a:buNone/>
              <a:defRPr sz="2800"/>
            </a:lvl5pPr>
            <a:lvl6pPr algn="ctr">
              <a:lnSpc>
                <a:spcPct val="100000"/>
              </a:lnSpc>
              <a:spcBef>
                <a:spcPts val="0"/>
              </a:spcBef>
              <a:spcAft>
                <a:spcPts val="0"/>
              </a:spcAft>
              <a:buSzPct val="100000"/>
              <a:buNone/>
              <a:defRPr sz="2800"/>
            </a:lvl6pPr>
            <a:lvl7pPr algn="ctr">
              <a:lnSpc>
                <a:spcPct val="100000"/>
              </a:lnSpc>
              <a:spcBef>
                <a:spcPts val="0"/>
              </a:spcBef>
              <a:spcAft>
                <a:spcPts val="0"/>
              </a:spcAft>
              <a:buSzPct val="100000"/>
              <a:buNone/>
              <a:defRPr sz="2800"/>
            </a:lvl7pPr>
            <a:lvl8pPr algn="ctr">
              <a:lnSpc>
                <a:spcPct val="100000"/>
              </a:lnSpc>
              <a:spcBef>
                <a:spcPts val="0"/>
              </a:spcBef>
              <a:spcAft>
                <a:spcPts val="0"/>
              </a:spcAft>
              <a:buSzPct val="100000"/>
              <a:buNone/>
              <a:defRPr sz="2800"/>
            </a:lvl8pPr>
            <a:lvl9pPr algn="ctr">
              <a:lnSpc>
                <a:spcPct val="100000"/>
              </a:lnSpc>
              <a:spcBef>
                <a:spcPts val="0"/>
              </a:spcBef>
              <a:spcAft>
                <a:spcPts val="0"/>
              </a:spcAft>
              <a:buSzPct val="100000"/>
              <a:buNone/>
              <a:defRPr sz="2800"/>
            </a:lvl9pPr>
          </a:lstStyle>
          <a:p>
            <a:endParaRPr/>
          </a:p>
        </p:txBody>
      </p:sp>
      <p:sp>
        <p:nvSpPr>
          <p:cNvPr id="11" name="Shape 1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11700" y="1106125"/>
            <a:ext cx="8520599" cy="1963500"/>
          </a:xfrm>
          <a:prstGeom prst="rect">
            <a:avLst/>
          </a:prstGeom>
        </p:spPr>
        <p:txBody>
          <a:bodyPr lIns="91425" tIns="91425" rIns="91425" bIns="91425" anchor="b" anchorCtr="0"/>
          <a:lstStyle>
            <a:lvl1pPr algn="ctr">
              <a:spcBef>
                <a:spcPts val="0"/>
              </a:spcBef>
              <a:buSzPct val="100000"/>
              <a:defRPr sz="12000"/>
            </a:lvl1pPr>
            <a:lvl2pPr algn="ctr">
              <a:spcBef>
                <a:spcPts val="0"/>
              </a:spcBef>
              <a:buSzPct val="100000"/>
              <a:defRPr sz="12000"/>
            </a:lvl2pPr>
            <a:lvl3pPr algn="ctr">
              <a:spcBef>
                <a:spcPts val="0"/>
              </a:spcBef>
              <a:buSzPct val="100000"/>
              <a:defRPr sz="12000"/>
            </a:lvl3pPr>
            <a:lvl4pPr algn="ctr">
              <a:spcBef>
                <a:spcPts val="0"/>
              </a:spcBef>
              <a:buSzPct val="100000"/>
              <a:defRPr sz="12000"/>
            </a:lvl4pPr>
            <a:lvl5pPr algn="ctr">
              <a:spcBef>
                <a:spcPts val="0"/>
              </a:spcBef>
              <a:buSzPct val="100000"/>
              <a:defRPr sz="12000"/>
            </a:lvl5pPr>
            <a:lvl6pPr algn="ctr">
              <a:spcBef>
                <a:spcPts val="0"/>
              </a:spcBef>
              <a:buSzPct val="100000"/>
              <a:defRPr sz="12000"/>
            </a:lvl6pPr>
            <a:lvl7pPr algn="ctr">
              <a:spcBef>
                <a:spcPts val="0"/>
              </a:spcBef>
              <a:buSzPct val="100000"/>
              <a:defRPr sz="12000"/>
            </a:lvl7pPr>
            <a:lvl8pPr algn="ctr">
              <a:spcBef>
                <a:spcPts val="0"/>
              </a:spcBef>
              <a:buSzPct val="100000"/>
              <a:defRPr sz="12000"/>
            </a:lvl8pPr>
            <a:lvl9pPr algn="ctr">
              <a:spcBef>
                <a:spcPts val="0"/>
              </a:spcBef>
              <a:buSzPct val="100000"/>
              <a:defRPr sz="12000"/>
            </a:lvl9pPr>
          </a:lstStyle>
          <a:p>
            <a:endParaRPr/>
          </a:p>
        </p:txBody>
      </p:sp>
      <p:sp>
        <p:nvSpPr>
          <p:cNvPr id="45" name="Shape 45"/>
          <p:cNvSpPr txBox="1">
            <a:spLocks noGrp="1"/>
          </p:cNvSpPr>
          <p:nvPr>
            <p:ph type="body" idx="1"/>
          </p:nvPr>
        </p:nvSpPr>
        <p:spPr>
          <a:xfrm>
            <a:off x="311700" y="3152225"/>
            <a:ext cx="8520599" cy="1300800"/>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46" name="Shape 4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sp>
        <p:nvSpPr>
          <p:cNvPr id="48" name="Shape 4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311700" y="2150850"/>
            <a:ext cx="8520599" cy="841800"/>
          </a:xfrm>
          <a:prstGeom prst="rect">
            <a:avLst/>
          </a:prstGeom>
        </p:spPr>
        <p:txBody>
          <a:bodyPr lIns="91425" tIns="91425" rIns="91425" bIns="91425" anchor="ctr" anchorCtr="0"/>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311700" y="64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 name="Shape 17"/>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311700" y="64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2" name="Shape 22"/>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64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29" name="Shape 29"/>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30" name="Shape 3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90250" y="450150"/>
            <a:ext cx="6367800" cy="4090800"/>
          </a:xfrm>
          <a:prstGeom prst="rect">
            <a:avLst/>
          </a:prstGeom>
        </p:spPr>
        <p:txBody>
          <a:bodyPr lIns="91425" tIns="91425" rIns="91425" bIns="91425" anchor="ctr" anchorCtr="0"/>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a:endParaRPr/>
          </a:p>
        </p:txBody>
      </p:sp>
      <p:sp>
        <p:nvSpPr>
          <p:cNvPr id="33" name="Shape 3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4"/>
        <p:cNvGrpSpPr/>
        <p:nvPr/>
      </p:nvGrpSpPr>
      <p:grpSpPr>
        <a:xfrm>
          <a:off x="0" y="0"/>
          <a:ext cx="0" cy="0"/>
          <a:chOff x="0" y="0"/>
          <a:chExt cx="0" cy="0"/>
        </a:xfrm>
      </p:grpSpPr>
      <p:sp>
        <p:nvSpPr>
          <p:cNvPr id="35" name="Shape 35"/>
          <p:cNvSpPr/>
          <p:nvPr/>
        </p:nvSpPr>
        <p:spPr>
          <a:xfrm>
            <a:off x="4572000" y="-125"/>
            <a:ext cx="4572000" cy="5143499"/>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36" name="Shape 36"/>
          <p:cNvSpPr txBox="1">
            <a:spLocks noGrp="1"/>
          </p:cNvSpPr>
          <p:nvPr>
            <p:ph type="title"/>
          </p:nvPr>
        </p:nvSpPr>
        <p:spPr>
          <a:xfrm>
            <a:off x="265500" y="1233175"/>
            <a:ext cx="4045199" cy="1482300"/>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37" name="Shape 37"/>
          <p:cNvSpPr txBox="1">
            <a:spLocks noGrp="1"/>
          </p:cNvSpPr>
          <p:nvPr>
            <p:ph type="subTitle" idx="1"/>
          </p:nvPr>
        </p:nvSpPr>
        <p:spPr>
          <a:xfrm>
            <a:off x="265500" y="2803075"/>
            <a:ext cx="4045199" cy="12351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38" name="Shape 38"/>
          <p:cNvSpPr txBox="1">
            <a:spLocks noGrp="1"/>
          </p:cNvSpPr>
          <p:nvPr>
            <p:ph type="body" idx="2"/>
          </p:nvPr>
        </p:nvSpPr>
        <p:spPr>
          <a:xfrm>
            <a:off x="4939500" y="724075"/>
            <a:ext cx="3837000" cy="3695099"/>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9" name="Shape 3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0"/>
        <p:cNvGrpSpPr/>
        <p:nvPr/>
      </p:nvGrpSpPr>
      <p:grpSpPr>
        <a:xfrm>
          <a:off x="0" y="0"/>
          <a:ext cx="0" cy="0"/>
          <a:chOff x="0" y="0"/>
          <a:chExt cx="0" cy="0"/>
        </a:xfrm>
      </p:grpSpPr>
      <p:sp>
        <p:nvSpPr>
          <p:cNvPr id="41" name="Shape 41"/>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42" name="Shape 4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11700" y="64025"/>
            <a:ext cx="8520599" cy="572699"/>
          </a:xfrm>
          <a:prstGeom prst="rect">
            <a:avLst/>
          </a:prstGeom>
          <a:noFill/>
          <a:ln>
            <a:noFill/>
          </a:ln>
        </p:spPr>
        <p:txBody>
          <a:bodyPr lIns="91425" tIns="91425" rIns="91425" bIns="91425" anchor="t" anchorCtr="0"/>
          <a:lstStyle>
            <a:lvl1pPr>
              <a:spcBef>
                <a:spcPts val="0"/>
              </a:spcBef>
              <a:buClr>
                <a:schemeClr val="dk1"/>
              </a:buClr>
              <a:buSzPct val="100000"/>
              <a:buFont typeface="Caveat Brush"/>
              <a:buNone/>
              <a:defRPr sz="4800">
                <a:solidFill>
                  <a:schemeClr val="dk1"/>
                </a:solidFill>
                <a:latin typeface="Caveat Brush"/>
                <a:ea typeface="Caveat Brush"/>
                <a:cs typeface="Caveat Brush"/>
                <a:sym typeface="Caveat Brush"/>
              </a:defRPr>
            </a:lvl1pPr>
            <a:lvl2pPr>
              <a:spcBef>
                <a:spcPts val="0"/>
              </a:spcBef>
              <a:buClr>
                <a:schemeClr val="dk1"/>
              </a:buClr>
              <a:buSzPct val="100000"/>
              <a:buNone/>
              <a:defRPr sz="4800">
                <a:solidFill>
                  <a:schemeClr val="dk1"/>
                </a:solidFill>
              </a:defRPr>
            </a:lvl2pPr>
            <a:lvl3pPr>
              <a:spcBef>
                <a:spcPts val="0"/>
              </a:spcBef>
              <a:buClr>
                <a:schemeClr val="dk1"/>
              </a:buClr>
              <a:buSzPct val="100000"/>
              <a:buNone/>
              <a:defRPr sz="4800">
                <a:solidFill>
                  <a:schemeClr val="dk1"/>
                </a:solidFill>
              </a:defRPr>
            </a:lvl3pPr>
            <a:lvl4pPr>
              <a:spcBef>
                <a:spcPts val="0"/>
              </a:spcBef>
              <a:buClr>
                <a:schemeClr val="dk1"/>
              </a:buClr>
              <a:buSzPct val="100000"/>
              <a:buNone/>
              <a:defRPr sz="4800">
                <a:solidFill>
                  <a:schemeClr val="dk1"/>
                </a:solidFill>
              </a:defRPr>
            </a:lvl4pPr>
            <a:lvl5pPr>
              <a:spcBef>
                <a:spcPts val="0"/>
              </a:spcBef>
              <a:buClr>
                <a:schemeClr val="dk1"/>
              </a:buClr>
              <a:buSzPct val="100000"/>
              <a:buNone/>
              <a:defRPr sz="4800">
                <a:solidFill>
                  <a:schemeClr val="dk1"/>
                </a:solidFill>
              </a:defRPr>
            </a:lvl5pPr>
            <a:lvl6pPr>
              <a:spcBef>
                <a:spcPts val="0"/>
              </a:spcBef>
              <a:buClr>
                <a:schemeClr val="dk1"/>
              </a:buClr>
              <a:buSzPct val="100000"/>
              <a:buNone/>
              <a:defRPr sz="4800">
                <a:solidFill>
                  <a:schemeClr val="dk1"/>
                </a:solidFill>
              </a:defRPr>
            </a:lvl6pPr>
            <a:lvl7pPr>
              <a:spcBef>
                <a:spcPts val="0"/>
              </a:spcBef>
              <a:buClr>
                <a:schemeClr val="dk1"/>
              </a:buClr>
              <a:buSzPct val="100000"/>
              <a:buNone/>
              <a:defRPr sz="4800">
                <a:solidFill>
                  <a:schemeClr val="dk1"/>
                </a:solidFill>
              </a:defRPr>
            </a:lvl7pPr>
            <a:lvl8pPr>
              <a:spcBef>
                <a:spcPts val="0"/>
              </a:spcBef>
              <a:buClr>
                <a:schemeClr val="dk1"/>
              </a:buClr>
              <a:buSzPct val="100000"/>
              <a:buNone/>
              <a:defRPr sz="4800">
                <a:solidFill>
                  <a:schemeClr val="dk1"/>
                </a:solidFill>
              </a:defRPr>
            </a:lvl8pPr>
            <a:lvl9pPr>
              <a:spcBef>
                <a:spcPts val="0"/>
              </a:spcBef>
              <a:buClr>
                <a:schemeClr val="dk1"/>
              </a:buClr>
              <a:buSzPct val="100000"/>
              <a:buNone/>
              <a:defRPr sz="4800">
                <a:solidFill>
                  <a:schemeClr val="dk1"/>
                </a:solidFill>
              </a:defRPr>
            </a:lvl9pPr>
          </a:lstStyle>
          <a:p>
            <a:endParaRPr/>
          </a:p>
        </p:txBody>
      </p:sp>
      <p:sp>
        <p:nvSpPr>
          <p:cNvPr id="6" name="Shape 6"/>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a:lnSpc>
                <a:spcPct val="115000"/>
              </a:lnSpc>
              <a:spcBef>
                <a:spcPts val="0"/>
              </a:spcBef>
              <a:spcAft>
                <a:spcPts val="1600"/>
              </a:spcAft>
              <a:buSzPct val="100000"/>
              <a:buFont typeface="Oregano"/>
              <a:defRPr sz="3000">
                <a:latin typeface="Oregano"/>
                <a:ea typeface="Oregano"/>
                <a:cs typeface="Oregano"/>
                <a:sym typeface="Oregano"/>
              </a:defRPr>
            </a:lvl1pPr>
            <a:lvl2pPr>
              <a:lnSpc>
                <a:spcPct val="115000"/>
              </a:lnSpc>
              <a:spcBef>
                <a:spcPts val="0"/>
              </a:spcBef>
              <a:spcAft>
                <a:spcPts val="1600"/>
              </a:spcAft>
              <a:buSzPct val="100000"/>
              <a:buFont typeface="Oregano"/>
              <a:defRPr sz="3000">
                <a:latin typeface="Oregano"/>
                <a:ea typeface="Oregano"/>
                <a:cs typeface="Oregano"/>
                <a:sym typeface="Oregano"/>
              </a:defRPr>
            </a:lvl2pPr>
            <a:lvl3pPr>
              <a:lnSpc>
                <a:spcPct val="115000"/>
              </a:lnSpc>
              <a:spcBef>
                <a:spcPts val="0"/>
              </a:spcBef>
              <a:spcAft>
                <a:spcPts val="1600"/>
              </a:spcAft>
              <a:buSzPct val="100000"/>
              <a:buFont typeface="Oregano"/>
              <a:defRPr sz="3000">
                <a:latin typeface="Oregano"/>
                <a:ea typeface="Oregano"/>
                <a:cs typeface="Oregano"/>
                <a:sym typeface="Oregano"/>
              </a:defRPr>
            </a:lvl3pPr>
            <a:lvl4pPr>
              <a:lnSpc>
                <a:spcPct val="115000"/>
              </a:lnSpc>
              <a:spcBef>
                <a:spcPts val="0"/>
              </a:spcBef>
              <a:spcAft>
                <a:spcPts val="1600"/>
              </a:spcAft>
              <a:buSzPct val="100000"/>
              <a:buFont typeface="Oregano"/>
              <a:defRPr sz="3000">
                <a:latin typeface="Oregano"/>
                <a:ea typeface="Oregano"/>
                <a:cs typeface="Oregano"/>
                <a:sym typeface="Oregano"/>
              </a:defRPr>
            </a:lvl4pPr>
            <a:lvl5pPr>
              <a:lnSpc>
                <a:spcPct val="115000"/>
              </a:lnSpc>
              <a:spcBef>
                <a:spcPts val="0"/>
              </a:spcBef>
              <a:spcAft>
                <a:spcPts val="1600"/>
              </a:spcAft>
              <a:buSzPct val="100000"/>
              <a:buFont typeface="Oregano"/>
              <a:defRPr sz="3000">
                <a:latin typeface="Oregano"/>
                <a:ea typeface="Oregano"/>
                <a:cs typeface="Oregano"/>
                <a:sym typeface="Oregano"/>
              </a:defRPr>
            </a:lvl5pPr>
            <a:lvl6pPr>
              <a:lnSpc>
                <a:spcPct val="115000"/>
              </a:lnSpc>
              <a:spcBef>
                <a:spcPts val="0"/>
              </a:spcBef>
              <a:spcAft>
                <a:spcPts val="1600"/>
              </a:spcAft>
              <a:buSzPct val="100000"/>
              <a:buFont typeface="Oregano"/>
              <a:defRPr sz="3000">
                <a:latin typeface="Oregano"/>
                <a:ea typeface="Oregano"/>
                <a:cs typeface="Oregano"/>
                <a:sym typeface="Oregano"/>
              </a:defRPr>
            </a:lvl6pPr>
            <a:lvl7pPr>
              <a:lnSpc>
                <a:spcPct val="115000"/>
              </a:lnSpc>
              <a:spcBef>
                <a:spcPts val="0"/>
              </a:spcBef>
              <a:spcAft>
                <a:spcPts val="1600"/>
              </a:spcAft>
              <a:buSzPct val="100000"/>
              <a:buFont typeface="Oregano"/>
              <a:defRPr sz="3000">
                <a:latin typeface="Oregano"/>
                <a:ea typeface="Oregano"/>
                <a:cs typeface="Oregano"/>
                <a:sym typeface="Oregano"/>
              </a:defRPr>
            </a:lvl7pPr>
            <a:lvl8pPr>
              <a:lnSpc>
                <a:spcPct val="115000"/>
              </a:lnSpc>
              <a:spcBef>
                <a:spcPts val="0"/>
              </a:spcBef>
              <a:spcAft>
                <a:spcPts val="1600"/>
              </a:spcAft>
              <a:buSzPct val="100000"/>
              <a:buFont typeface="Oregano"/>
              <a:defRPr sz="3000">
                <a:latin typeface="Oregano"/>
                <a:ea typeface="Oregano"/>
                <a:cs typeface="Oregano"/>
                <a:sym typeface="Oregano"/>
              </a:defRPr>
            </a:lvl8pPr>
            <a:lvl9pPr>
              <a:lnSpc>
                <a:spcPct val="115000"/>
              </a:lnSpc>
              <a:spcBef>
                <a:spcPts val="0"/>
              </a:spcBef>
              <a:spcAft>
                <a:spcPts val="1600"/>
              </a:spcAft>
              <a:buSzPct val="100000"/>
              <a:buFont typeface="Oregano"/>
              <a:defRPr sz="3000">
                <a:latin typeface="Oregano"/>
                <a:ea typeface="Oregano"/>
                <a:cs typeface="Oregano"/>
                <a:sym typeface="Oregano"/>
              </a:defRPr>
            </a:lvl9pPr>
          </a:lstStyle>
          <a:p>
            <a:endParaRPr/>
          </a:p>
        </p:txBody>
      </p:sp>
      <p:sp>
        <p:nvSpPr>
          <p:cNvPr id="7" name="Shape 7"/>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hyperlink" Target="https://bighugelabs.com/magazine.php"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hyperlink" Target="https://color.adobe.com/explore/newest/"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hyperlink" Target="https://bighugelabs.com/magazine.php" TargetMode="External"/><Relationship Id="rId7"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color.adobe.com/explore/newest/"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color.adobe.com/explore/newest/"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hyperlink" Target="http://publishingideas.wikispaces.com/Cartoon"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30082"/>
        </a:solidFill>
        <a:effectLst/>
      </p:bgPr>
    </p:bg>
    <p:spTree>
      <p:nvGrpSpPr>
        <p:cNvPr id="1" name="Shape 49"/>
        <p:cNvGrpSpPr/>
        <p:nvPr/>
      </p:nvGrpSpPr>
      <p:grpSpPr>
        <a:xfrm>
          <a:off x="0" y="0"/>
          <a:ext cx="0" cy="0"/>
          <a:chOff x="0" y="0"/>
          <a:chExt cx="0" cy="0"/>
        </a:xfrm>
      </p:grpSpPr>
      <p:sp>
        <p:nvSpPr>
          <p:cNvPr id="50" name="Shape 50"/>
          <p:cNvSpPr/>
          <p:nvPr/>
        </p:nvSpPr>
        <p:spPr>
          <a:xfrm>
            <a:off x="683569" y="796399"/>
            <a:ext cx="7704856" cy="3431075"/>
          </a:xfrm>
          <a:prstGeom prst="rect">
            <a:avLst/>
          </a:prstGeom>
        </p:spPr>
        <p:txBody>
          <a:bodyPr>
            <a:prstTxWarp prst="textPlain">
              <a:avLst/>
            </a:prstTxWarp>
          </a:bodyPr>
          <a:lstStyle/>
          <a:p>
            <a:pPr algn="ctr"/>
            <a:r>
              <a:rPr b="1" i="0" dirty="0">
                <a:ln w="28575" cap="flat" cmpd="sng">
                  <a:solidFill>
                    <a:srgbClr val="000000"/>
                  </a:solidFill>
                  <a:prstDash val="solid"/>
                  <a:round/>
                  <a:headEnd type="none" w="med" len="med"/>
                  <a:tailEnd type="none" w="med" len="med"/>
                </a:ln>
                <a:solidFill>
                  <a:srgbClr val="0095F3"/>
                </a:solidFill>
                <a:latin typeface="Caveat Brush"/>
              </a:rPr>
              <a:t>A year in the </a:t>
            </a:r>
            <a:r>
              <a:rPr b="1" i="0" dirty="0" smtClean="0">
                <a:ln w="28575" cap="flat" cmpd="sng">
                  <a:solidFill>
                    <a:srgbClr val="000000"/>
                  </a:solidFill>
                  <a:prstDash val="solid"/>
                  <a:round/>
                  <a:headEnd type="none" w="med" len="med"/>
                  <a:tailEnd type="none" w="med" len="med"/>
                </a:ln>
                <a:solidFill>
                  <a:srgbClr val="0095F3"/>
                </a:solidFill>
                <a:latin typeface="Caveat Brush"/>
              </a:rPr>
              <a:t>life</a:t>
            </a:r>
            <a:r>
              <a:rPr lang="en-NZ" b="1" i="0" dirty="0" smtClean="0">
                <a:ln w="28575" cap="flat" cmpd="sng">
                  <a:solidFill>
                    <a:srgbClr val="000000"/>
                  </a:solidFill>
                  <a:prstDash val="solid"/>
                  <a:round/>
                  <a:headEnd type="none" w="med" len="med"/>
                  <a:tailEnd type="none" w="med" len="med"/>
                </a:ln>
                <a:solidFill>
                  <a:srgbClr val="0095F3"/>
                </a:solidFill>
                <a:latin typeface="Caveat Brush"/>
              </a:rPr>
              <a:t> of…</a:t>
            </a:r>
            <a:r>
              <a:rPr b="1" i="0" dirty="0" smtClean="0">
                <a:ln w="28575" cap="flat" cmpd="sng">
                  <a:solidFill>
                    <a:srgbClr val="000000"/>
                  </a:solidFill>
                  <a:prstDash val="solid"/>
                  <a:round/>
                  <a:headEnd type="none" w="med" len="med"/>
                  <a:tailEnd type="none" w="med" len="med"/>
                </a:ln>
                <a:solidFill>
                  <a:srgbClr val="0095F3"/>
                </a:solidFill>
                <a:latin typeface="Caveat Brush"/>
              </a:rPr>
              <a:t> </a:t>
            </a:r>
            <a:r>
              <a:rPr b="1" i="0" dirty="0">
                <a:ln w="28575" cap="flat" cmpd="sng">
                  <a:solidFill>
                    <a:srgbClr val="000000"/>
                  </a:solidFill>
                  <a:prstDash val="solid"/>
                  <a:round/>
                  <a:headEnd type="none" w="med" len="med"/>
                  <a:tailEnd type="none" w="med" len="med"/>
                </a:ln>
                <a:solidFill>
                  <a:srgbClr val="0095F3"/>
                </a:solidFill>
                <a:latin typeface="Caveat Brush"/>
              </a:rPr>
              <a:t/>
            </a:r>
            <a:br>
              <a:rPr b="1" i="0" dirty="0">
                <a:ln w="28575" cap="flat" cmpd="sng">
                  <a:solidFill>
                    <a:srgbClr val="000000"/>
                  </a:solidFill>
                  <a:prstDash val="solid"/>
                  <a:round/>
                  <a:headEnd type="none" w="med" len="med"/>
                  <a:tailEnd type="none" w="med" len="med"/>
                </a:ln>
                <a:solidFill>
                  <a:srgbClr val="0095F3"/>
                </a:solidFill>
                <a:latin typeface="Caveat Brush"/>
              </a:rPr>
            </a:br>
            <a:r>
              <a:rPr b="1" i="0" dirty="0">
                <a:ln w="28575" cap="flat" cmpd="sng">
                  <a:solidFill>
                    <a:srgbClr val="000000"/>
                  </a:solidFill>
                  <a:prstDash val="solid"/>
                  <a:round/>
                  <a:headEnd type="none" w="med" len="med"/>
                  <a:tailEnd type="none" w="med" len="med"/>
                </a:ln>
                <a:solidFill>
                  <a:srgbClr val="0095F3"/>
                </a:solidFill>
                <a:latin typeface="Caveat Brush"/>
              </a:rPr>
              <a:t>Magazine</a:t>
            </a:r>
          </a:p>
        </p:txBody>
      </p:sp>
      <p:sp>
        <p:nvSpPr>
          <p:cNvPr id="51" name="Shape 51"/>
          <p:cNvSpPr/>
          <p:nvPr/>
        </p:nvSpPr>
        <p:spPr>
          <a:xfrm>
            <a:off x="310725" y="335875"/>
            <a:ext cx="8502000" cy="4514399"/>
          </a:xfrm>
          <a:prstGeom prst="frame">
            <a:avLst>
              <a:gd name="adj1" fmla="val 6194"/>
            </a:avLst>
          </a:prstGeom>
          <a:solidFill>
            <a:srgbClr val="6E009E"/>
          </a:solidFill>
          <a:ln w="28575" cap="flat" cmpd="sng">
            <a:solidFill>
              <a:srgbClr val="00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2" name="Rounded Rectangle 1"/>
          <p:cNvSpPr/>
          <p:nvPr/>
        </p:nvSpPr>
        <p:spPr>
          <a:xfrm>
            <a:off x="2339752" y="2139702"/>
            <a:ext cx="4536504" cy="648072"/>
          </a:xfrm>
          <a:prstGeom prst="roundRect">
            <a:avLst/>
          </a:prstGeom>
          <a:solidFill>
            <a:srgbClr val="00B0F0"/>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36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u="sng" dirty="0">
                <a:solidFill>
                  <a:schemeClr val="hlink"/>
                </a:solidFill>
                <a:hlinkClick r:id="rId3"/>
              </a:rPr>
              <a:t>Make a Magazine Cover</a:t>
            </a:r>
          </a:p>
        </p:txBody>
      </p:sp>
      <p:sp>
        <p:nvSpPr>
          <p:cNvPr id="109" name="Shape 109"/>
          <p:cNvSpPr txBox="1"/>
          <p:nvPr/>
        </p:nvSpPr>
        <p:spPr>
          <a:xfrm>
            <a:off x="399500" y="1488125"/>
            <a:ext cx="5752800" cy="671100"/>
          </a:xfrm>
          <a:prstGeom prst="rect">
            <a:avLst/>
          </a:prstGeom>
          <a:noFill/>
          <a:ln>
            <a:noFill/>
          </a:ln>
        </p:spPr>
        <p:txBody>
          <a:bodyPr lIns="91425" tIns="91425" rIns="91425" bIns="91425" anchor="t" anchorCtr="0">
            <a:noAutofit/>
          </a:bodyPr>
          <a:lstStyle/>
          <a:p>
            <a:pPr>
              <a:spcBef>
                <a:spcPts val="0"/>
              </a:spcBef>
              <a:buNone/>
            </a:pPr>
            <a:endParaRPr/>
          </a:p>
        </p:txBody>
      </p:sp>
      <p:pic>
        <p:nvPicPr>
          <p:cNvPr id="110" name="Shape 110"/>
          <p:cNvPicPr preferRelativeResize="0"/>
          <p:nvPr/>
        </p:nvPicPr>
        <p:blipFill>
          <a:blip r:embed="rId4">
            <a:alphaModFix/>
          </a:blip>
          <a:stretch>
            <a:fillRect/>
          </a:stretch>
        </p:blipFill>
        <p:spPr>
          <a:xfrm>
            <a:off x="5276987" y="1250050"/>
            <a:ext cx="3419475" cy="1266825"/>
          </a:xfrm>
          <a:prstGeom prst="rect">
            <a:avLst/>
          </a:prstGeom>
          <a:noFill/>
          <a:ln w="28575" cap="flat" cmpd="sng">
            <a:solidFill>
              <a:schemeClr val="dk2"/>
            </a:solidFill>
            <a:prstDash val="solid"/>
            <a:round/>
            <a:headEnd type="none" w="med" len="med"/>
            <a:tailEnd type="none" w="med" len="med"/>
          </a:ln>
        </p:spPr>
      </p:pic>
      <p:sp>
        <p:nvSpPr>
          <p:cNvPr id="111" name="Shape 111"/>
          <p:cNvSpPr txBox="1">
            <a:spLocks noGrp="1"/>
          </p:cNvSpPr>
          <p:nvPr>
            <p:ph type="body" idx="1"/>
          </p:nvPr>
        </p:nvSpPr>
        <p:spPr>
          <a:xfrm>
            <a:off x="311700" y="1152475"/>
            <a:ext cx="4811699" cy="1364400"/>
          </a:xfrm>
          <a:prstGeom prst="rect">
            <a:avLst/>
          </a:prstGeom>
          <a:solidFill>
            <a:srgbClr val="0095F3"/>
          </a:solidFill>
          <a:ln w="38100" cap="flat" cmpd="sng">
            <a:solidFill>
              <a:srgbClr val="6E009E"/>
            </a:solidFill>
            <a:prstDash val="solid"/>
            <a:round/>
            <a:headEnd type="none" w="med" len="med"/>
            <a:tailEnd type="none" w="med" len="med"/>
          </a:ln>
        </p:spPr>
        <p:txBody>
          <a:bodyPr lIns="91425" tIns="91425" rIns="91425" bIns="91425" anchor="t" anchorCtr="0">
            <a:noAutofit/>
          </a:bodyPr>
          <a:lstStyle/>
          <a:p>
            <a:pPr>
              <a:lnSpc>
                <a:spcPct val="100000"/>
              </a:lnSpc>
              <a:spcBef>
                <a:spcPts val="0"/>
              </a:spcBef>
              <a:buNone/>
            </a:pPr>
            <a:r>
              <a:rPr lang="en" sz="2400" dirty="0"/>
              <a:t>Add a photo to fill the whole magazine page by clicking on Choose File (navigate to your picture folder to choose photo) click upload</a:t>
            </a:r>
          </a:p>
        </p:txBody>
      </p:sp>
      <p:pic>
        <p:nvPicPr>
          <p:cNvPr id="112" name="Shape 112"/>
          <p:cNvPicPr preferRelativeResize="0"/>
          <p:nvPr/>
        </p:nvPicPr>
        <p:blipFill>
          <a:blip r:embed="rId5">
            <a:alphaModFix/>
          </a:blip>
          <a:stretch>
            <a:fillRect/>
          </a:stretch>
        </p:blipFill>
        <p:spPr>
          <a:xfrm>
            <a:off x="5940750" y="2763312"/>
            <a:ext cx="2686050" cy="2124075"/>
          </a:xfrm>
          <a:prstGeom prst="rect">
            <a:avLst/>
          </a:prstGeom>
          <a:noFill/>
          <a:ln w="28575" cap="flat" cmpd="sng">
            <a:solidFill>
              <a:schemeClr val="dk2"/>
            </a:solidFill>
            <a:prstDash val="solid"/>
            <a:round/>
            <a:headEnd type="none" w="med" len="med"/>
            <a:tailEnd type="none" w="med" len="med"/>
          </a:ln>
        </p:spPr>
      </p:pic>
      <p:sp>
        <p:nvSpPr>
          <p:cNvPr id="113" name="Shape 113"/>
          <p:cNvSpPr txBox="1">
            <a:spLocks noGrp="1"/>
          </p:cNvSpPr>
          <p:nvPr>
            <p:ph type="body" idx="2"/>
          </p:nvPr>
        </p:nvSpPr>
        <p:spPr>
          <a:xfrm>
            <a:off x="311700" y="2828875"/>
            <a:ext cx="4811699" cy="1364400"/>
          </a:xfrm>
          <a:prstGeom prst="rect">
            <a:avLst/>
          </a:prstGeom>
          <a:noFill/>
          <a:ln w="38100" cap="flat" cmpd="sng">
            <a:solidFill>
              <a:srgbClr val="6E009E"/>
            </a:solidFill>
            <a:prstDash val="solid"/>
            <a:round/>
            <a:headEnd type="none" w="med" len="med"/>
            <a:tailEnd type="none" w="med" len="med"/>
          </a:ln>
        </p:spPr>
        <p:txBody>
          <a:bodyPr lIns="91425" tIns="91425" rIns="91425" bIns="91425" anchor="t" anchorCtr="0">
            <a:noAutofit/>
          </a:bodyPr>
          <a:lstStyle/>
          <a:p>
            <a:pPr lvl="0" rtl="0">
              <a:lnSpc>
                <a:spcPct val="100000"/>
              </a:lnSpc>
              <a:spcBef>
                <a:spcPts val="0"/>
              </a:spcBef>
              <a:buNone/>
            </a:pPr>
            <a:r>
              <a:rPr lang="en" sz="2400" dirty="0">
                <a:latin typeface="Oregano" panose="020B0604020202020204" charset="0"/>
              </a:rPr>
              <a:t>Choose a layout, choose colours </a:t>
            </a:r>
            <a:br>
              <a:rPr lang="en" sz="2400" dirty="0">
                <a:latin typeface="Oregano" panose="020B0604020202020204" charset="0"/>
              </a:rPr>
            </a:br>
            <a:r>
              <a:rPr lang="en" sz="2400" dirty="0" smtClean="0">
                <a:solidFill>
                  <a:schemeClr val="bg1"/>
                </a:solidFill>
                <a:latin typeface="Oregano" panose="020B0604020202020204" charset="0"/>
              </a:rPr>
              <a:t>(</a:t>
            </a:r>
            <a:r>
              <a:rPr lang="en" sz="2400" dirty="0" smtClean="0">
                <a:solidFill>
                  <a:schemeClr val="bg1"/>
                </a:solidFill>
                <a:latin typeface="Oregano" panose="020B0604020202020204" charset="0"/>
                <a:hlinkClick r:id="rId6"/>
              </a:rPr>
              <a:t>hexcodes</a:t>
            </a:r>
            <a:r>
              <a:rPr lang="en" sz="2400" dirty="0" smtClean="0">
                <a:solidFill>
                  <a:schemeClr val="bg1"/>
                </a:solidFill>
                <a:latin typeface="Oregano" panose="020B0604020202020204" charset="0"/>
              </a:rPr>
              <a:t>).</a:t>
            </a:r>
            <a:r>
              <a:rPr lang="en" sz="2400" dirty="0" smtClean="0">
                <a:latin typeface="Oregano" panose="020B0604020202020204" charset="0"/>
              </a:rPr>
              <a:t> </a:t>
            </a:r>
            <a:r>
              <a:rPr lang="en" sz="2400" dirty="0">
                <a:latin typeface="Oregano" panose="020B0604020202020204" charset="0"/>
              </a:rPr>
              <a:t/>
            </a:r>
            <a:br>
              <a:rPr lang="en" sz="2400" dirty="0">
                <a:latin typeface="Oregano" panose="020B0604020202020204" charset="0"/>
              </a:rPr>
            </a:br>
            <a:r>
              <a:rPr lang="en" sz="2400" dirty="0">
                <a:latin typeface="Oregano" panose="020B0604020202020204" charset="0"/>
              </a:rPr>
              <a:t>Change Font.</a:t>
            </a:r>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lvl="0" rtl="0">
              <a:spcBef>
                <a:spcPts val="0"/>
              </a:spcBef>
              <a:buNone/>
            </a:pPr>
            <a:r>
              <a:rPr lang="en" sz="3600" u="sng">
                <a:solidFill>
                  <a:schemeClr val="hlink"/>
                </a:solidFill>
                <a:hlinkClick r:id="rId3"/>
              </a:rPr>
              <a:t>Make a Magazine Cover</a:t>
            </a:r>
          </a:p>
        </p:txBody>
      </p:sp>
      <p:sp>
        <p:nvSpPr>
          <p:cNvPr id="119" name="Shape 119"/>
          <p:cNvSpPr txBox="1"/>
          <p:nvPr/>
        </p:nvSpPr>
        <p:spPr>
          <a:xfrm>
            <a:off x="399500" y="1488125"/>
            <a:ext cx="5752800" cy="671100"/>
          </a:xfrm>
          <a:prstGeom prst="rect">
            <a:avLst/>
          </a:prstGeom>
          <a:noFill/>
          <a:ln>
            <a:noFill/>
          </a:ln>
        </p:spPr>
        <p:txBody>
          <a:bodyPr lIns="91425" tIns="91425" rIns="91425" bIns="91425" anchor="t" anchorCtr="0">
            <a:noAutofit/>
          </a:bodyPr>
          <a:lstStyle/>
          <a:p>
            <a:pPr lvl="0" rtl="0">
              <a:spcBef>
                <a:spcPts val="0"/>
              </a:spcBef>
              <a:buNone/>
            </a:pPr>
            <a:endParaRPr/>
          </a:p>
        </p:txBody>
      </p:sp>
      <p:sp>
        <p:nvSpPr>
          <p:cNvPr id="120" name="Shape 120"/>
          <p:cNvSpPr txBox="1">
            <a:spLocks noGrp="1"/>
          </p:cNvSpPr>
          <p:nvPr>
            <p:ph type="body" idx="1"/>
          </p:nvPr>
        </p:nvSpPr>
        <p:spPr>
          <a:xfrm>
            <a:off x="219725" y="847675"/>
            <a:ext cx="5712899" cy="2857499"/>
          </a:xfrm>
          <a:prstGeom prst="rect">
            <a:avLst/>
          </a:prstGeom>
          <a:solidFill>
            <a:srgbClr val="0095F3"/>
          </a:solidFill>
          <a:ln w="38100" cap="flat" cmpd="sng">
            <a:solidFill>
              <a:srgbClr val="6E009E"/>
            </a:solidFill>
            <a:prstDash val="solid"/>
            <a:round/>
            <a:headEnd type="none" w="med" len="med"/>
            <a:tailEnd type="none" w="med" len="med"/>
          </a:ln>
        </p:spPr>
        <p:txBody>
          <a:bodyPr lIns="91425" tIns="91425" rIns="91425" bIns="91425" anchor="t" anchorCtr="0">
            <a:noAutofit/>
          </a:bodyPr>
          <a:lstStyle/>
          <a:p>
            <a:pPr rtl="0">
              <a:lnSpc>
                <a:spcPct val="100000"/>
              </a:lnSpc>
              <a:spcBef>
                <a:spcPts val="0"/>
              </a:spcBef>
              <a:buNone/>
            </a:pPr>
            <a:r>
              <a:rPr lang="en" sz="2400"/>
              <a:t>Type in your Magazine title, select whether you want it Bold or Shadow and you can use your </a:t>
            </a:r>
            <a:r>
              <a:rPr lang="en" sz="2400" u="sng">
                <a:solidFill>
                  <a:srgbClr val="FFFFFF"/>
                </a:solidFill>
                <a:hlinkClick r:id="rId4"/>
              </a:rPr>
              <a:t>hex codes</a:t>
            </a:r>
            <a:r>
              <a:rPr lang="en" sz="2400"/>
              <a:t> here.</a:t>
            </a:r>
          </a:p>
          <a:p>
            <a:pPr rtl="0">
              <a:lnSpc>
                <a:spcPct val="100000"/>
              </a:lnSpc>
              <a:spcBef>
                <a:spcPts val="0"/>
              </a:spcBef>
              <a:buNone/>
            </a:pPr>
            <a:r>
              <a:rPr lang="en" sz="2400"/>
              <a:t>Add Tagline, Publication Date, Price and all the lines that will appear on your cover.</a:t>
            </a:r>
          </a:p>
          <a:p>
            <a:pPr lvl="0" rtl="0">
              <a:lnSpc>
                <a:spcPct val="100000"/>
              </a:lnSpc>
              <a:spcBef>
                <a:spcPts val="0"/>
              </a:spcBef>
              <a:buNone/>
            </a:pPr>
            <a:r>
              <a:rPr lang="en" sz="2400"/>
              <a:t>Click Create when finished </a:t>
            </a:r>
          </a:p>
        </p:txBody>
      </p:sp>
      <p:pic>
        <p:nvPicPr>
          <p:cNvPr id="121" name="Shape 121"/>
          <p:cNvPicPr preferRelativeResize="0"/>
          <p:nvPr/>
        </p:nvPicPr>
        <p:blipFill>
          <a:blip r:embed="rId5">
            <a:alphaModFix/>
          </a:blip>
          <a:stretch>
            <a:fillRect/>
          </a:stretch>
        </p:blipFill>
        <p:spPr>
          <a:xfrm>
            <a:off x="6127400" y="379525"/>
            <a:ext cx="2916725" cy="3521875"/>
          </a:xfrm>
          <a:prstGeom prst="rect">
            <a:avLst/>
          </a:prstGeom>
          <a:noFill/>
          <a:ln w="38100" cap="flat" cmpd="sng">
            <a:solidFill>
              <a:schemeClr val="dk2"/>
            </a:solidFill>
            <a:prstDash val="solid"/>
            <a:round/>
            <a:headEnd type="none" w="med" len="med"/>
            <a:tailEnd type="none" w="med" len="med"/>
          </a:ln>
        </p:spPr>
      </p:pic>
      <p:pic>
        <p:nvPicPr>
          <p:cNvPr id="122" name="Shape 122"/>
          <p:cNvPicPr preferRelativeResize="0"/>
          <p:nvPr/>
        </p:nvPicPr>
        <p:blipFill>
          <a:blip r:embed="rId6">
            <a:alphaModFix/>
          </a:blip>
          <a:stretch>
            <a:fillRect/>
          </a:stretch>
        </p:blipFill>
        <p:spPr>
          <a:xfrm>
            <a:off x="3208253" y="3136561"/>
            <a:ext cx="1261919" cy="446155"/>
          </a:xfrm>
          <a:prstGeom prst="rect">
            <a:avLst/>
          </a:prstGeom>
          <a:noFill/>
          <a:ln>
            <a:noFill/>
          </a:ln>
        </p:spPr>
      </p:pic>
      <p:sp>
        <p:nvSpPr>
          <p:cNvPr id="123" name="Shape 123"/>
          <p:cNvSpPr txBox="1">
            <a:spLocks noGrp="1"/>
          </p:cNvSpPr>
          <p:nvPr>
            <p:ph type="body" idx="2"/>
          </p:nvPr>
        </p:nvSpPr>
        <p:spPr>
          <a:xfrm>
            <a:off x="219725" y="3846475"/>
            <a:ext cx="4903800" cy="1027500"/>
          </a:xfrm>
          <a:prstGeom prst="rect">
            <a:avLst/>
          </a:prstGeom>
          <a:solidFill>
            <a:srgbClr val="0095F3"/>
          </a:solidFill>
          <a:ln w="38100" cap="flat" cmpd="sng">
            <a:solidFill>
              <a:srgbClr val="6E009E"/>
            </a:solidFill>
            <a:prstDash val="solid"/>
            <a:round/>
            <a:headEnd type="none" w="med" len="med"/>
            <a:tailEnd type="none" w="med" len="med"/>
          </a:ln>
        </p:spPr>
        <p:txBody>
          <a:bodyPr lIns="91425" tIns="91425" rIns="91425" bIns="91425" anchor="t" anchorCtr="0">
            <a:noAutofit/>
          </a:bodyPr>
          <a:lstStyle/>
          <a:p>
            <a:pPr lvl="0" rtl="0">
              <a:lnSpc>
                <a:spcPct val="100000"/>
              </a:lnSpc>
              <a:spcBef>
                <a:spcPts val="0"/>
              </a:spcBef>
              <a:buNone/>
            </a:pPr>
            <a:r>
              <a:rPr lang="en" sz="2400">
                <a:latin typeface="Oregano" panose="020B0604020202020204" charset="0"/>
              </a:rPr>
              <a:t>If you need to make changes to your magazine, click on Edit, otherwise click on Download. </a:t>
            </a:r>
          </a:p>
        </p:txBody>
      </p:sp>
      <p:pic>
        <p:nvPicPr>
          <p:cNvPr id="124" name="Shape 124"/>
          <p:cNvPicPr preferRelativeResize="0"/>
          <p:nvPr/>
        </p:nvPicPr>
        <p:blipFill>
          <a:blip r:embed="rId7">
            <a:alphaModFix/>
          </a:blip>
          <a:stretch>
            <a:fillRect/>
          </a:stretch>
        </p:blipFill>
        <p:spPr>
          <a:xfrm>
            <a:off x="5633578" y="4126850"/>
            <a:ext cx="3167381" cy="572699"/>
          </a:xfrm>
          <a:prstGeom prst="rect">
            <a:avLst/>
          </a:prstGeom>
          <a:noFill/>
          <a:ln w="38100" cap="flat" cmpd="sng">
            <a:solidFill>
              <a:schemeClr val="dk2"/>
            </a:solidFill>
            <a:prstDash val="solid"/>
            <a:round/>
            <a:headEnd type="none" w="med" len="med"/>
            <a:tailEnd type="none" w="med" len="med"/>
          </a:ln>
        </p:spPr>
      </p:pic>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u="sng">
                <a:solidFill>
                  <a:schemeClr val="hlink"/>
                </a:solidFill>
                <a:hlinkClick r:id="rId3"/>
              </a:rPr>
              <a:t>Hex Codes</a:t>
            </a:r>
          </a:p>
        </p:txBody>
      </p:sp>
      <p:sp>
        <p:nvSpPr>
          <p:cNvPr id="130" name="Shape 130"/>
          <p:cNvSpPr txBox="1">
            <a:spLocks noGrp="1"/>
          </p:cNvSpPr>
          <p:nvPr>
            <p:ph type="body" idx="1"/>
          </p:nvPr>
        </p:nvSpPr>
        <p:spPr>
          <a:xfrm>
            <a:off x="235500" y="1000075"/>
            <a:ext cx="2264999" cy="2006099"/>
          </a:xfrm>
          <a:prstGeom prst="rect">
            <a:avLst/>
          </a:prstGeom>
          <a:solidFill>
            <a:srgbClr val="6E009E"/>
          </a:solidFill>
          <a:ln w="38100" cap="flat" cmpd="sng">
            <a:solidFill>
              <a:srgbClr val="0095F3"/>
            </a:solidFill>
            <a:prstDash val="solid"/>
            <a:round/>
            <a:headEnd type="none" w="med" len="med"/>
            <a:tailEnd type="none" w="med" len="med"/>
          </a:ln>
        </p:spPr>
        <p:txBody>
          <a:bodyPr lIns="91425" tIns="91425" rIns="91425" bIns="91425" anchor="t" anchorCtr="0">
            <a:noAutofit/>
          </a:bodyPr>
          <a:lstStyle/>
          <a:p>
            <a:pPr>
              <a:lnSpc>
                <a:spcPct val="100000"/>
              </a:lnSpc>
              <a:spcBef>
                <a:spcPts val="0"/>
              </a:spcBef>
              <a:buNone/>
            </a:pPr>
            <a:r>
              <a:rPr lang="en" sz="2000">
                <a:solidFill>
                  <a:srgbClr val="D9D9D9"/>
                </a:solidFill>
              </a:rPr>
              <a:t>Colour is important. Use this website to find complementary colours for your magazine. Click on a theme and select</a:t>
            </a:r>
            <a:r>
              <a:rPr lang="en" sz="2000"/>
              <a:t> </a:t>
            </a:r>
            <a:r>
              <a:rPr lang="en" sz="2000" b="1">
                <a:solidFill>
                  <a:srgbClr val="0095F3"/>
                </a:solidFill>
              </a:rPr>
              <a:t>Edit Copy</a:t>
            </a:r>
            <a:r>
              <a:rPr lang="en" sz="2000"/>
              <a:t>.</a:t>
            </a:r>
          </a:p>
        </p:txBody>
      </p:sp>
      <p:pic>
        <p:nvPicPr>
          <p:cNvPr id="131" name="Shape 131"/>
          <p:cNvPicPr preferRelativeResize="0"/>
          <p:nvPr/>
        </p:nvPicPr>
        <p:blipFill>
          <a:blip r:embed="rId4">
            <a:alphaModFix/>
          </a:blip>
          <a:stretch>
            <a:fillRect/>
          </a:stretch>
        </p:blipFill>
        <p:spPr>
          <a:xfrm>
            <a:off x="2611400" y="1000075"/>
            <a:ext cx="2308025" cy="1355725"/>
          </a:xfrm>
          <a:prstGeom prst="rect">
            <a:avLst/>
          </a:prstGeom>
          <a:noFill/>
          <a:ln w="28575" cap="flat" cmpd="sng">
            <a:solidFill>
              <a:schemeClr val="dk2"/>
            </a:solidFill>
            <a:prstDash val="solid"/>
            <a:round/>
            <a:headEnd type="none" w="med" len="med"/>
            <a:tailEnd type="none" w="med" len="med"/>
          </a:ln>
        </p:spPr>
      </p:pic>
      <p:pic>
        <p:nvPicPr>
          <p:cNvPr id="132" name="Shape 132"/>
          <p:cNvPicPr preferRelativeResize="0"/>
          <p:nvPr/>
        </p:nvPicPr>
        <p:blipFill>
          <a:blip r:embed="rId5">
            <a:alphaModFix/>
          </a:blip>
          <a:stretch>
            <a:fillRect/>
          </a:stretch>
        </p:blipFill>
        <p:spPr>
          <a:xfrm>
            <a:off x="7225775" y="921974"/>
            <a:ext cx="1783250" cy="1399975"/>
          </a:xfrm>
          <a:prstGeom prst="rect">
            <a:avLst/>
          </a:prstGeom>
          <a:noFill/>
          <a:ln w="38100" cap="flat" cmpd="sng">
            <a:solidFill>
              <a:schemeClr val="dk2"/>
            </a:solidFill>
            <a:prstDash val="solid"/>
            <a:round/>
            <a:headEnd type="none" w="med" len="med"/>
            <a:tailEnd type="none" w="med" len="med"/>
          </a:ln>
        </p:spPr>
      </p:pic>
      <p:sp>
        <p:nvSpPr>
          <p:cNvPr id="133" name="Shape 133"/>
          <p:cNvSpPr txBox="1">
            <a:spLocks noGrp="1"/>
          </p:cNvSpPr>
          <p:nvPr>
            <p:ph type="body" idx="2"/>
          </p:nvPr>
        </p:nvSpPr>
        <p:spPr>
          <a:xfrm>
            <a:off x="5081700" y="921975"/>
            <a:ext cx="1981800" cy="1664100"/>
          </a:xfrm>
          <a:prstGeom prst="rect">
            <a:avLst/>
          </a:prstGeom>
          <a:solidFill>
            <a:srgbClr val="6E009E"/>
          </a:solidFill>
          <a:ln w="38100" cap="flat" cmpd="sng">
            <a:solidFill>
              <a:srgbClr val="0095F3"/>
            </a:solidFill>
            <a:prstDash val="solid"/>
            <a:round/>
            <a:headEnd type="none" w="med" len="med"/>
            <a:tailEnd type="none" w="med" len="med"/>
          </a:ln>
        </p:spPr>
        <p:txBody>
          <a:bodyPr lIns="91425" tIns="91425" rIns="91425" bIns="91425" anchor="t" anchorCtr="0">
            <a:noAutofit/>
          </a:bodyPr>
          <a:lstStyle/>
          <a:p>
            <a:pPr lvl="0" rtl="0">
              <a:lnSpc>
                <a:spcPct val="100000"/>
              </a:lnSpc>
              <a:spcBef>
                <a:spcPts val="0"/>
              </a:spcBef>
              <a:buNone/>
            </a:pPr>
            <a:r>
              <a:rPr lang="en" sz="2000" dirty="0">
                <a:solidFill>
                  <a:srgbClr val="CCCCCC"/>
                </a:solidFill>
                <a:latin typeface="Oregano" panose="020B0604020202020204" charset="0"/>
              </a:rPr>
              <a:t>Click on the Colour Rule and choose Monochromatic, Complementary or Shades.</a:t>
            </a:r>
          </a:p>
        </p:txBody>
      </p:sp>
      <p:sp>
        <p:nvSpPr>
          <p:cNvPr id="134" name="Shape 134"/>
          <p:cNvSpPr/>
          <p:nvPr/>
        </p:nvSpPr>
        <p:spPr>
          <a:xfrm>
            <a:off x="3056150" y="1797725"/>
            <a:ext cx="779100" cy="649199"/>
          </a:xfrm>
          <a:prstGeom prst="ellipse">
            <a:avLst/>
          </a:prstGeom>
          <a:noFill/>
          <a:ln w="28575" cap="flat" cmpd="sng">
            <a:solidFill>
              <a:srgbClr val="0095F3"/>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35" name="Shape 135"/>
          <p:cNvSpPr txBox="1">
            <a:spLocks noGrp="1"/>
          </p:cNvSpPr>
          <p:nvPr>
            <p:ph type="body" idx="3"/>
          </p:nvPr>
        </p:nvSpPr>
        <p:spPr>
          <a:xfrm>
            <a:off x="235500" y="3261625"/>
            <a:ext cx="2264999" cy="1664100"/>
          </a:xfrm>
          <a:prstGeom prst="rect">
            <a:avLst/>
          </a:prstGeom>
          <a:solidFill>
            <a:srgbClr val="6E009E"/>
          </a:solidFill>
          <a:ln w="38100" cap="flat" cmpd="sng">
            <a:solidFill>
              <a:srgbClr val="0095F3"/>
            </a:solidFill>
            <a:prstDash val="solid"/>
            <a:round/>
            <a:headEnd type="none" w="med" len="med"/>
            <a:tailEnd type="none" w="med" len="med"/>
          </a:ln>
        </p:spPr>
        <p:txBody>
          <a:bodyPr lIns="91425" tIns="91425" rIns="91425" bIns="91425" anchor="t" anchorCtr="0">
            <a:noAutofit/>
          </a:bodyPr>
          <a:lstStyle/>
          <a:p>
            <a:pPr lvl="0" rtl="0">
              <a:lnSpc>
                <a:spcPct val="100000"/>
              </a:lnSpc>
              <a:spcBef>
                <a:spcPts val="0"/>
              </a:spcBef>
              <a:buNone/>
            </a:pPr>
            <a:r>
              <a:rPr lang="en" sz="2000">
                <a:solidFill>
                  <a:srgbClr val="CCCCCC"/>
                </a:solidFill>
                <a:latin typeface="Oregano" panose="020B0604020202020204" charset="0"/>
              </a:rPr>
              <a:t>Copy the hex code and paste it into where you need to add colour. The hex code will start with a #</a:t>
            </a:r>
          </a:p>
        </p:txBody>
      </p:sp>
      <p:pic>
        <p:nvPicPr>
          <p:cNvPr id="136" name="Shape 136"/>
          <p:cNvPicPr preferRelativeResize="0"/>
          <p:nvPr/>
        </p:nvPicPr>
        <p:blipFill>
          <a:blip r:embed="rId6">
            <a:alphaModFix/>
          </a:blip>
          <a:stretch>
            <a:fillRect/>
          </a:stretch>
        </p:blipFill>
        <p:spPr>
          <a:xfrm>
            <a:off x="3507637" y="3160225"/>
            <a:ext cx="2638425" cy="18669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u="sng">
                <a:solidFill>
                  <a:schemeClr val="hlink"/>
                </a:solidFill>
                <a:hlinkClick r:id="rId3"/>
              </a:rPr>
              <a:t>Make a cartoon</a:t>
            </a:r>
          </a:p>
        </p:txBody>
      </p:sp>
      <p:sp>
        <p:nvSpPr>
          <p:cNvPr id="142" name="Shape 142"/>
          <p:cNvSpPr txBox="1">
            <a:spLocks noGrp="1"/>
          </p:cNvSpPr>
          <p:nvPr>
            <p:ph type="body" idx="1"/>
          </p:nvPr>
        </p:nvSpPr>
        <p:spPr>
          <a:xfrm>
            <a:off x="311700" y="1152475"/>
            <a:ext cx="2808300" cy="3416400"/>
          </a:xfrm>
          <a:prstGeom prst="rect">
            <a:avLst/>
          </a:prstGeom>
        </p:spPr>
        <p:txBody>
          <a:bodyPr lIns="91425" tIns="91425" rIns="91425" bIns="91425" anchor="t" anchorCtr="0">
            <a:noAutofit/>
          </a:bodyPr>
          <a:lstStyle/>
          <a:p>
            <a:pPr>
              <a:spcBef>
                <a:spcPts val="0"/>
              </a:spcBef>
              <a:buNone/>
            </a:pPr>
            <a:r>
              <a:rPr lang="en"/>
              <a:t>If you want to include a comic strip in your magazine, then make one from this page.</a:t>
            </a:r>
          </a:p>
        </p:txBody>
      </p:sp>
      <p:pic>
        <p:nvPicPr>
          <p:cNvPr id="143" name="Shape 143"/>
          <p:cNvPicPr preferRelativeResize="0"/>
          <p:nvPr/>
        </p:nvPicPr>
        <p:blipFill>
          <a:blip r:embed="rId4">
            <a:alphaModFix/>
          </a:blip>
          <a:stretch>
            <a:fillRect/>
          </a:stretch>
        </p:blipFill>
        <p:spPr>
          <a:xfrm>
            <a:off x="3643878" y="1368062"/>
            <a:ext cx="5245350" cy="3200824"/>
          </a:xfrm>
          <a:prstGeom prst="rect">
            <a:avLst/>
          </a:prstGeom>
          <a:noFill/>
          <a:ln w="38100" cap="flat" cmpd="sng">
            <a:solidFill>
              <a:schemeClr val="dk2"/>
            </a:solidFill>
            <a:prstDash val="solid"/>
            <a:round/>
            <a:headEnd type="none" w="med" len="med"/>
            <a:tailEnd type="none" w="med" len="med"/>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graphicFrame>
        <p:nvGraphicFramePr>
          <p:cNvPr id="148" name="Shape 148"/>
          <p:cNvGraphicFramePr/>
          <p:nvPr/>
        </p:nvGraphicFramePr>
        <p:xfrm>
          <a:off x="360350" y="1008375"/>
          <a:ext cx="4961500" cy="3962100"/>
        </p:xfrm>
        <a:graphic>
          <a:graphicData uri="http://schemas.openxmlformats.org/drawingml/2006/table">
            <a:tbl>
              <a:tblPr>
                <a:noFill/>
                <a:tableStyleId>{B224AA42-8B63-493D-9210-B4F6C45B2429}</a:tableStyleId>
              </a:tblPr>
              <a:tblGrid>
                <a:gridCol w="496150"/>
                <a:gridCol w="496150"/>
                <a:gridCol w="496150"/>
                <a:gridCol w="496150"/>
                <a:gridCol w="496150"/>
                <a:gridCol w="496150"/>
                <a:gridCol w="496150"/>
                <a:gridCol w="496150"/>
                <a:gridCol w="496150"/>
                <a:gridCol w="496150"/>
              </a:tblGrid>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r h="381000">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c>
                  <a:txBody>
                    <a:bodyPr/>
                    <a:lstStyle/>
                    <a:p>
                      <a:pPr>
                        <a:spcBef>
                          <a:spcPts val="0"/>
                        </a:spcBef>
                        <a:buNone/>
                      </a:pPr>
                      <a:endParaRPr/>
                    </a:p>
                  </a:txBody>
                  <a:tcPr marL="91425" marR="91425" marT="91425" marB="91425">
                    <a:lnL w="9525" cap="flat" cmpd="sng">
                      <a:solidFill>
                        <a:srgbClr val="000000"/>
                      </a:solidFill>
                      <a:prstDash val="solid"/>
                      <a:round/>
                      <a:headEnd type="none" w="med" len="med"/>
                      <a:tailEnd type="none" w="med" len="med"/>
                    </a:lnL>
                    <a:lnR w="9525" cap="flat" cmpd="sng">
                      <a:solidFill>
                        <a:srgbClr val="000000"/>
                      </a:solidFill>
                      <a:prstDash val="solid"/>
                      <a:round/>
                      <a:headEnd type="none" w="med" len="med"/>
                      <a:tailEnd type="none" w="med" len="med"/>
                    </a:lnR>
                    <a:lnT w="9525" cap="flat" cmpd="sng">
                      <a:solidFill>
                        <a:srgbClr val="000000"/>
                      </a:solidFill>
                      <a:prstDash val="solid"/>
                      <a:round/>
                      <a:headEnd type="none" w="med" len="med"/>
                      <a:tailEnd type="none" w="med" len="med"/>
                    </a:lnT>
                    <a:lnB w="9525" cap="flat" cmpd="sng">
                      <a:solidFill>
                        <a:srgbClr val="000000"/>
                      </a:solidFill>
                      <a:prstDash val="solid"/>
                      <a:round/>
                      <a:headEnd type="none" w="med" len="med"/>
                      <a:tailEnd type="none" w="med" len="med"/>
                    </a:lnB>
                  </a:tcPr>
                </a:tc>
              </a:tr>
            </a:tbl>
          </a:graphicData>
        </a:graphic>
      </p:graphicFrame>
      <p:sp>
        <p:nvSpPr>
          <p:cNvPr id="149" name="Shape 149"/>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a:t>Make a Wordfind</a:t>
            </a:r>
          </a:p>
        </p:txBody>
      </p:sp>
      <p:sp>
        <p:nvSpPr>
          <p:cNvPr id="150" name="Shape 150"/>
          <p:cNvSpPr/>
          <p:nvPr/>
        </p:nvSpPr>
        <p:spPr>
          <a:xfrm>
            <a:off x="5978325" y="473700"/>
            <a:ext cx="2853900" cy="4486499"/>
          </a:xfrm>
          <a:prstGeom prst="rect">
            <a:avLst/>
          </a:prstGeom>
          <a:solidFill>
            <a:srgbClr val="FFFFFF"/>
          </a:solidFill>
          <a:ln w="19050" cap="flat" cmpd="sng">
            <a:solidFill>
              <a:srgbClr val="00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974050" y="-76200"/>
            <a:ext cx="8109600" cy="423600"/>
          </a:xfrm>
          <a:prstGeom prst="rect">
            <a:avLst/>
          </a:prstGeom>
        </p:spPr>
        <p:txBody>
          <a:bodyPr lIns="91425" tIns="91425" rIns="91425" bIns="91425" anchor="t" anchorCtr="0">
            <a:noAutofit/>
          </a:bodyPr>
          <a:lstStyle/>
          <a:p>
            <a:pPr>
              <a:spcBef>
                <a:spcPts val="0"/>
              </a:spcBef>
              <a:buNone/>
            </a:pPr>
            <a:r>
              <a:rPr lang="en" sz="3600"/>
              <a:t>Checkpoint: Have I included all of these?</a:t>
            </a:r>
          </a:p>
        </p:txBody>
      </p:sp>
      <p:graphicFrame>
        <p:nvGraphicFramePr>
          <p:cNvPr id="156" name="Shape 156"/>
          <p:cNvGraphicFramePr/>
          <p:nvPr>
            <p:extLst>
              <p:ext uri="{D42A27DB-BD31-4B8C-83A1-F6EECF244321}">
                <p14:modId xmlns:p14="http://schemas.microsoft.com/office/powerpoint/2010/main" val="2641983116"/>
              </p:ext>
            </p:extLst>
          </p:nvPr>
        </p:nvGraphicFramePr>
        <p:xfrm>
          <a:off x="179511" y="649200"/>
          <a:ext cx="8640962" cy="4388880"/>
        </p:xfrm>
        <a:graphic>
          <a:graphicData uri="http://schemas.openxmlformats.org/drawingml/2006/table">
            <a:tbl>
              <a:tblPr>
                <a:noFill/>
                <a:tableStyleId>{56320118-0878-43F1-9109-C8FA197878D4}</a:tableStyleId>
              </a:tblPr>
              <a:tblGrid>
                <a:gridCol w="2880321"/>
                <a:gridCol w="949413"/>
                <a:gridCol w="3803115"/>
                <a:gridCol w="1008113"/>
              </a:tblGrid>
              <a:tr h="413900">
                <a:tc>
                  <a:txBody>
                    <a:bodyPr/>
                    <a:lstStyle/>
                    <a:p>
                      <a:pPr>
                        <a:spcBef>
                          <a:spcPts val="0"/>
                        </a:spcBef>
                        <a:buNone/>
                      </a:pPr>
                      <a:r>
                        <a:rPr lang="en" sz="2400" dirty="0">
                          <a:latin typeface="Oregano"/>
                          <a:ea typeface="Oregano"/>
                          <a:cs typeface="Oregano"/>
                          <a:sym typeface="Oregano"/>
                        </a:rPr>
                        <a:t>photos of art</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dirty="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r>
                        <a:rPr lang="en" sz="2400">
                          <a:latin typeface="Oregano"/>
                          <a:ea typeface="Oregano"/>
                          <a:cs typeface="Oregano"/>
                          <a:sym typeface="Oregano"/>
                        </a:rPr>
                        <a:t>examples of poems</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r>
              <a:tr h="413900">
                <a:tc>
                  <a:txBody>
                    <a:bodyPr/>
                    <a:lstStyle/>
                    <a:p>
                      <a:pPr lvl="0" rtl="0">
                        <a:spcBef>
                          <a:spcPts val="0"/>
                        </a:spcBef>
                        <a:buNone/>
                      </a:pPr>
                      <a:r>
                        <a:rPr lang="en" sz="2400">
                          <a:solidFill>
                            <a:schemeClr val="dk1"/>
                          </a:solidFill>
                          <a:latin typeface="Oregano"/>
                          <a:ea typeface="Oregano"/>
                          <a:cs typeface="Oregano"/>
                          <a:sym typeface="Oregano"/>
                        </a:rPr>
                        <a:t>examples of writing</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rtl="0">
                        <a:spcBef>
                          <a:spcPts val="0"/>
                        </a:spcBef>
                        <a:buNone/>
                      </a:pPr>
                      <a:r>
                        <a:rPr lang="en" sz="2400">
                          <a:latin typeface="Oregano"/>
                          <a:ea typeface="Oregano"/>
                          <a:cs typeface="Oregano"/>
                          <a:sym typeface="Oregano"/>
                        </a:rPr>
                        <a:t>examples of reading learning</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r>
              <a:tr h="413900">
                <a:tc>
                  <a:txBody>
                    <a:bodyPr/>
                    <a:lstStyle/>
                    <a:p>
                      <a:pPr lvl="0" rtl="0">
                        <a:spcBef>
                          <a:spcPts val="0"/>
                        </a:spcBef>
                        <a:buClr>
                          <a:schemeClr val="dk1"/>
                        </a:buClr>
                        <a:buSzPct val="45833"/>
                        <a:buFont typeface="Arial"/>
                        <a:buNone/>
                      </a:pPr>
                      <a:r>
                        <a:rPr lang="en" sz="2400">
                          <a:solidFill>
                            <a:schemeClr val="dk1"/>
                          </a:solidFill>
                          <a:latin typeface="Oregano"/>
                          <a:ea typeface="Oregano"/>
                          <a:cs typeface="Oregano"/>
                          <a:sym typeface="Oregano"/>
                        </a:rPr>
                        <a:t>cover</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rtl="0">
                        <a:spcBef>
                          <a:spcPts val="0"/>
                        </a:spcBef>
                        <a:buNone/>
                      </a:pPr>
                      <a:r>
                        <a:rPr lang="en" sz="2400">
                          <a:latin typeface="Oregano"/>
                          <a:ea typeface="Oregano"/>
                          <a:cs typeface="Oregano"/>
                          <a:sym typeface="Oregano"/>
                        </a:rPr>
                        <a:t>sports/PE examples</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r>
              <a:tr h="413900">
                <a:tc>
                  <a:txBody>
                    <a:bodyPr/>
                    <a:lstStyle/>
                    <a:p>
                      <a:pPr>
                        <a:spcBef>
                          <a:spcPts val="0"/>
                        </a:spcBef>
                        <a:buNone/>
                      </a:pPr>
                      <a:r>
                        <a:rPr lang="en" sz="2400">
                          <a:latin typeface="Oregano"/>
                          <a:ea typeface="Oregano"/>
                          <a:cs typeface="Oregano"/>
                          <a:sym typeface="Oregano"/>
                        </a:rPr>
                        <a:t>jokes</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r>
                        <a:rPr lang="en" sz="2400">
                          <a:latin typeface="Oregano"/>
                          <a:ea typeface="Oregano"/>
                          <a:cs typeface="Oregano"/>
                          <a:sym typeface="Oregano"/>
                        </a:rPr>
                        <a:t>Wordfind</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r>
              <a:tr h="413900">
                <a:tc>
                  <a:txBody>
                    <a:bodyPr/>
                    <a:lstStyle/>
                    <a:p>
                      <a:pPr>
                        <a:spcBef>
                          <a:spcPts val="0"/>
                        </a:spcBef>
                        <a:buNone/>
                      </a:pPr>
                      <a:r>
                        <a:rPr lang="en" sz="2400">
                          <a:latin typeface="Oregano"/>
                          <a:ea typeface="Oregano"/>
                          <a:cs typeface="Oregano"/>
                          <a:sym typeface="Oregano"/>
                        </a:rPr>
                        <a:t>quizzes</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r>
                        <a:rPr lang="en" sz="2400">
                          <a:latin typeface="Oregano"/>
                          <a:ea typeface="Oregano"/>
                          <a:cs typeface="Oregano"/>
                          <a:sym typeface="Oregano"/>
                        </a:rPr>
                        <a:t>taglines</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r>
              <a:tr h="413900">
                <a:tc>
                  <a:txBody>
                    <a:bodyPr/>
                    <a:lstStyle/>
                    <a:p>
                      <a:pPr>
                        <a:spcBef>
                          <a:spcPts val="0"/>
                        </a:spcBef>
                        <a:buNone/>
                      </a:pPr>
                      <a:r>
                        <a:rPr lang="en" sz="2400">
                          <a:latin typeface="Oregano"/>
                          <a:ea typeface="Oregano"/>
                          <a:cs typeface="Oregano"/>
                          <a:sym typeface="Oregano"/>
                        </a:rPr>
                        <a:t>advertisements</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r>
                        <a:rPr lang="en" sz="2400">
                          <a:latin typeface="Oregano"/>
                          <a:ea typeface="Oregano"/>
                          <a:cs typeface="Oregano"/>
                          <a:sym typeface="Oregano"/>
                        </a:rPr>
                        <a:t>covered all four topics</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r>
              <a:tr h="413900">
                <a:tc>
                  <a:txBody>
                    <a:bodyPr/>
                    <a:lstStyle/>
                    <a:p>
                      <a:pPr>
                        <a:spcBef>
                          <a:spcPts val="0"/>
                        </a:spcBef>
                        <a:buNone/>
                      </a:pPr>
                      <a:r>
                        <a:rPr lang="en" sz="2400">
                          <a:latin typeface="Oregano"/>
                          <a:ea typeface="Oregano"/>
                          <a:cs typeface="Oregano"/>
                          <a:sym typeface="Oregano"/>
                        </a:rPr>
                        <a:t>photos</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r>
                        <a:rPr lang="en" sz="2400">
                          <a:latin typeface="Oregano"/>
                          <a:ea typeface="Oregano"/>
                          <a:cs typeface="Oregano"/>
                          <a:sym typeface="Oregano"/>
                        </a:rPr>
                        <a:t>examples of math learning</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r>
              <a:tr h="413900">
                <a:tc>
                  <a:txBody>
                    <a:bodyPr/>
                    <a:lstStyle/>
                    <a:p>
                      <a:pPr>
                        <a:spcBef>
                          <a:spcPts val="0"/>
                        </a:spcBef>
                        <a:buNone/>
                      </a:pPr>
                      <a:r>
                        <a:rPr lang="en" sz="2400">
                          <a:latin typeface="Oregano"/>
                          <a:ea typeface="Oregano"/>
                          <a:cs typeface="Oregano"/>
                          <a:sym typeface="Oregano"/>
                        </a:rPr>
                        <a:t>anything else to share?</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r>
                        <a:rPr lang="en" sz="2400">
                          <a:latin typeface="Oregano"/>
                          <a:ea typeface="Oregano"/>
                          <a:cs typeface="Oregano"/>
                          <a:sym typeface="Oregano"/>
                        </a:rPr>
                        <a:t>examples of writing learning</a:t>
                      </a: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c>
                  <a:txBody>
                    <a:bodyPr/>
                    <a:lstStyle/>
                    <a:p>
                      <a:pPr>
                        <a:spcBef>
                          <a:spcPts val="0"/>
                        </a:spcBef>
                        <a:buNone/>
                      </a:pPr>
                      <a:endParaRPr sz="2400" dirty="0">
                        <a:latin typeface="Oregano"/>
                        <a:ea typeface="Oregano"/>
                        <a:cs typeface="Oregano"/>
                        <a:sym typeface="Oregano"/>
                      </a:endParaRPr>
                    </a:p>
                  </a:txBody>
                  <a:tcPr marL="91425" marR="91425" marT="91425" marB="91425">
                    <a:lnL w="38100" cap="flat" cmpd="sng">
                      <a:solidFill>
                        <a:srgbClr val="0095F3"/>
                      </a:solidFill>
                      <a:prstDash val="solid"/>
                      <a:round/>
                      <a:headEnd type="none" w="med" len="med"/>
                      <a:tailEnd type="none" w="med" len="med"/>
                    </a:lnL>
                    <a:lnR w="38100" cap="flat" cmpd="sng">
                      <a:solidFill>
                        <a:srgbClr val="0095F3"/>
                      </a:solidFill>
                      <a:prstDash val="solid"/>
                      <a:round/>
                      <a:headEnd type="none" w="med" len="med"/>
                      <a:tailEnd type="none" w="med" len="med"/>
                    </a:lnR>
                    <a:lnT w="38100" cap="flat" cmpd="sng">
                      <a:solidFill>
                        <a:srgbClr val="0095F3"/>
                      </a:solidFill>
                      <a:prstDash val="solid"/>
                      <a:round/>
                      <a:headEnd type="none" w="med" len="med"/>
                      <a:tailEnd type="none" w="med" len="med"/>
                    </a:lnT>
                    <a:lnB w="38100" cap="flat" cmpd="sng">
                      <a:solidFill>
                        <a:srgbClr val="0095F3"/>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a:t>A year in the life... Magazine Task</a:t>
            </a:r>
          </a:p>
        </p:txBody>
      </p:sp>
      <p:sp>
        <p:nvSpPr>
          <p:cNvPr id="57" name="Shape 57"/>
          <p:cNvSpPr txBox="1">
            <a:spLocks noGrp="1"/>
          </p:cNvSpPr>
          <p:nvPr>
            <p:ph type="body" idx="1"/>
          </p:nvPr>
        </p:nvSpPr>
        <p:spPr>
          <a:xfrm>
            <a:off x="311700" y="1152475"/>
            <a:ext cx="8520599" cy="3416400"/>
          </a:xfrm>
          <a:prstGeom prst="rect">
            <a:avLst/>
          </a:prstGeom>
          <a:solidFill>
            <a:srgbClr val="0095F3"/>
          </a:solidFill>
          <a:ln w="38100" cap="flat" cmpd="sng">
            <a:solidFill>
              <a:srgbClr val="230082"/>
            </a:solidFill>
            <a:prstDash val="solid"/>
            <a:round/>
            <a:headEnd type="none" w="med" len="med"/>
            <a:tailEnd type="none" w="med" len="med"/>
          </a:ln>
        </p:spPr>
        <p:txBody>
          <a:bodyPr lIns="91425" tIns="91425" rIns="91425" bIns="91425" anchor="t" anchorCtr="0">
            <a:noAutofit/>
          </a:bodyPr>
          <a:lstStyle/>
          <a:p>
            <a:pPr>
              <a:spcBef>
                <a:spcPts val="0"/>
              </a:spcBef>
              <a:buNone/>
            </a:pPr>
            <a:r>
              <a:rPr lang="en" dirty="0"/>
              <a:t>You are to design a magazine that showcases your learning for the year. It should include photos or examples of work that you have done in all 4 topics this year and in Reading, Writing and Maths. You can also include other fun features like jokes, poems, examples of writing, games, film and book reviews, class and garden etc. Be creative, make your magazine the one everybody wants to read.</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311700" y="64025"/>
            <a:ext cx="1760699" cy="421200"/>
          </a:xfrm>
          <a:prstGeom prst="rect">
            <a:avLst/>
          </a:prstGeom>
        </p:spPr>
        <p:txBody>
          <a:bodyPr lIns="91425" tIns="91425" rIns="91425" bIns="91425" anchor="t" anchorCtr="0">
            <a:noAutofit/>
          </a:bodyPr>
          <a:lstStyle/>
          <a:p>
            <a:pPr>
              <a:spcBef>
                <a:spcPts val="0"/>
              </a:spcBef>
              <a:buNone/>
            </a:pPr>
            <a:r>
              <a:rPr lang="en" sz="2000"/>
              <a:t>Marking Rubric</a:t>
            </a:r>
          </a:p>
        </p:txBody>
      </p:sp>
      <p:graphicFrame>
        <p:nvGraphicFramePr>
          <p:cNvPr id="63" name="Shape 63"/>
          <p:cNvGraphicFramePr/>
          <p:nvPr>
            <p:extLst>
              <p:ext uri="{D42A27DB-BD31-4B8C-83A1-F6EECF244321}">
                <p14:modId xmlns:p14="http://schemas.microsoft.com/office/powerpoint/2010/main" val="3206291480"/>
              </p:ext>
            </p:extLst>
          </p:nvPr>
        </p:nvGraphicFramePr>
        <p:xfrm>
          <a:off x="58863" y="542925"/>
          <a:ext cx="8905625" cy="4571820"/>
        </p:xfrm>
        <a:graphic>
          <a:graphicData uri="http://schemas.openxmlformats.org/drawingml/2006/table">
            <a:tbl>
              <a:tblPr>
                <a:noFill/>
                <a:tableStyleId>{4810AAC1-EE0A-4F91-B61F-EBF5A3363AE1}</a:tableStyleId>
              </a:tblPr>
              <a:tblGrid>
                <a:gridCol w="984745"/>
                <a:gridCol w="1847312"/>
                <a:gridCol w="2719343"/>
                <a:gridCol w="3354225"/>
              </a:tblGrid>
              <a:tr h="351700">
                <a:tc>
                  <a:txBody>
                    <a:bodyPr/>
                    <a:lstStyle/>
                    <a:p>
                      <a:pPr>
                        <a:spcBef>
                          <a:spcPts val="0"/>
                        </a:spcBef>
                        <a:buNone/>
                      </a:pPr>
                      <a:endParaRPr dirty="0">
                        <a:latin typeface="Oregano"/>
                        <a:ea typeface="Oregano"/>
                        <a:cs typeface="Oregano"/>
                        <a:sym typeface="Oregano"/>
                      </a:endParaRPr>
                    </a:p>
                  </a:txBody>
                  <a:tcPr marL="91425" marR="91425" marT="91425" marB="91425">
                    <a:lnL w="28575" cap="flat" cmpd="sng">
                      <a:solidFill>
                        <a:srgbClr val="0095F3"/>
                      </a:solidFill>
                      <a:prstDash val="solid"/>
                      <a:round/>
                      <a:headEnd type="none" w="med" len="med"/>
                      <a:tailEnd type="none" w="med" len="med"/>
                    </a:lnL>
                    <a:lnR w="28575" cap="flat" cmpd="sng">
                      <a:solidFill>
                        <a:srgbClr val="0095F3"/>
                      </a:solidFill>
                      <a:prstDash val="solid"/>
                      <a:round/>
                      <a:headEnd type="none" w="med" len="med"/>
                      <a:tailEnd type="none" w="med" len="med"/>
                    </a:lnR>
                    <a:lnT w="28575" cap="flat" cmpd="sng">
                      <a:solidFill>
                        <a:srgbClr val="0095F3"/>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a:spcBef>
                          <a:spcPts val="0"/>
                        </a:spcBef>
                        <a:buNone/>
                      </a:pPr>
                      <a:r>
                        <a:rPr lang="en" sz="1400" dirty="0">
                          <a:latin typeface="Caveat Brush"/>
                          <a:ea typeface="Caveat Brush"/>
                          <a:cs typeface="Caveat Brush"/>
                          <a:sym typeface="Caveat Brush"/>
                        </a:rPr>
                        <a:t>Under </a:t>
                      </a:r>
                      <a:r>
                        <a:rPr lang="en" sz="1400" dirty="0" smtClean="0">
                          <a:latin typeface="Caveat Brush"/>
                          <a:ea typeface="Caveat Brush"/>
                          <a:cs typeface="Caveat Brush"/>
                          <a:sym typeface="Caveat Brush"/>
                        </a:rPr>
                        <a:t>Expectations (3pts)</a:t>
                      </a:r>
                      <a:endParaRPr lang="en" sz="1400" dirty="0">
                        <a:latin typeface="Caveat Brush"/>
                        <a:ea typeface="Caveat Brush"/>
                        <a:cs typeface="Caveat Brush"/>
                        <a:sym typeface="Caveat Brush"/>
                      </a:endParaRPr>
                    </a:p>
                  </a:txBody>
                  <a:tcPr marL="91425" marR="91425" marT="91425" marB="91425">
                    <a:lnL w="28575" cap="flat" cmpd="sng">
                      <a:solidFill>
                        <a:srgbClr val="0095F3"/>
                      </a:solidFill>
                      <a:prstDash val="solid"/>
                      <a:round/>
                      <a:headEnd type="none" w="med" len="med"/>
                      <a:tailEnd type="none" w="med" len="med"/>
                    </a:lnL>
                    <a:lnR w="28575" cap="flat" cmpd="sng">
                      <a:solidFill>
                        <a:srgbClr val="0095F3"/>
                      </a:solidFill>
                      <a:prstDash val="solid"/>
                      <a:round/>
                      <a:headEnd type="none" w="med" len="med"/>
                      <a:tailEnd type="none" w="med" len="med"/>
                    </a:lnR>
                    <a:lnT w="28575" cap="flat" cmpd="sng">
                      <a:solidFill>
                        <a:srgbClr val="0095F3"/>
                      </a:solidFill>
                      <a:prstDash val="solid"/>
                      <a:round/>
                      <a:headEnd type="none" w="med" len="med"/>
                      <a:tailEnd type="none" w="med" len="med"/>
                    </a:lnT>
                    <a:lnB w="28575" cap="flat" cmpd="sng">
                      <a:solidFill>
                        <a:srgbClr val="0095F3"/>
                      </a:solidFill>
                      <a:prstDash val="solid"/>
                      <a:round/>
                      <a:headEnd type="none" w="med" len="med"/>
                      <a:tailEnd type="none" w="med" len="med"/>
                    </a:lnB>
                    <a:solidFill>
                      <a:srgbClr val="B100FF">
                        <a:alpha val="53310"/>
                      </a:srgbClr>
                    </a:solidFill>
                  </a:tcPr>
                </a:tc>
                <a:tc>
                  <a:txBody>
                    <a:bodyPr/>
                    <a:lstStyle/>
                    <a:p>
                      <a:pPr>
                        <a:spcBef>
                          <a:spcPts val="0"/>
                        </a:spcBef>
                        <a:buNone/>
                      </a:pPr>
                      <a:r>
                        <a:rPr lang="en" sz="1800" dirty="0">
                          <a:latin typeface="Caveat Brush"/>
                          <a:ea typeface="Caveat Brush"/>
                          <a:cs typeface="Caveat Brush"/>
                          <a:sym typeface="Caveat Brush"/>
                        </a:rPr>
                        <a:t>Meets </a:t>
                      </a:r>
                      <a:r>
                        <a:rPr lang="en" sz="1800" dirty="0" smtClean="0">
                          <a:latin typeface="Caveat Brush"/>
                          <a:ea typeface="Caveat Brush"/>
                          <a:cs typeface="Caveat Brush"/>
                          <a:sym typeface="Caveat Brush"/>
                        </a:rPr>
                        <a:t>Expectations (6pts)</a:t>
                      </a:r>
                      <a:endParaRPr lang="en" sz="1800" dirty="0">
                        <a:latin typeface="Caveat Brush"/>
                        <a:ea typeface="Caveat Brush"/>
                        <a:cs typeface="Caveat Brush"/>
                        <a:sym typeface="Caveat Brush"/>
                      </a:endParaRPr>
                    </a:p>
                  </a:txBody>
                  <a:tcPr marL="91425" marR="91425" marT="91425" marB="91425">
                    <a:lnL w="28575" cap="flat" cmpd="sng">
                      <a:solidFill>
                        <a:srgbClr val="0095F3"/>
                      </a:solidFill>
                      <a:prstDash val="solid"/>
                      <a:round/>
                      <a:headEnd type="none" w="med" len="med"/>
                      <a:tailEnd type="none" w="med" len="med"/>
                    </a:lnL>
                    <a:lnR w="28575" cap="flat" cmpd="sng">
                      <a:solidFill>
                        <a:srgbClr val="0095F3"/>
                      </a:solidFill>
                      <a:prstDash val="solid"/>
                      <a:round/>
                      <a:headEnd type="none" w="med" len="med"/>
                      <a:tailEnd type="none" w="med" len="med"/>
                    </a:lnR>
                    <a:lnT w="28575" cap="flat" cmpd="sng">
                      <a:solidFill>
                        <a:srgbClr val="0095F3"/>
                      </a:solidFill>
                      <a:prstDash val="solid"/>
                      <a:round/>
                      <a:headEnd type="none" w="med" len="med"/>
                      <a:tailEnd type="none" w="med" len="med"/>
                    </a:lnT>
                    <a:lnB w="28575" cap="flat" cmpd="sng">
                      <a:solidFill>
                        <a:srgbClr val="0095F3"/>
                      </a:solidFill>
                      <a:prstDash val="solid"/>
                      <a:round/>
                      <a:headEnd type="none" w="med" len="med"/>
                      <a:tailEnd type="none" w="med" len="med"/>
                    </a:lnB>
                    <a:solidFill>
                      <a:srgbClr val="B100FF"/>
                    </a:solidFill>
                  </a:tcPr>
                </a:tc>
                <a:tc>
                  <a:txBody>
                    <a:bodyPr/>
                    <a:lstStyle/>
                    <a:p>
                      <a:pPr>
                        <a:spcBef>
                          <a:spcPts val="0"/>
                        </a:spcBef>
                        <a:buNone/>
                      </a:pPr>
                      <a:r>
                        <a:rPr lang="en" sz="1800" dirty="0">
                          <a:solidFill>
                            <a:srgbClr val="FFFFFF"/>
                          </a:solidFill>
                          <a:latin typeface="Caveat Brush"/>
                          <a:ea typeface="Caveat Brush"/>
                          <a:cs typeface="Caveat Brush"/>
                          <a:sym typeface="Caveat Brush"/>
                        </a:rPr>
                        <a:t>Exceeds </a:t>
                      </a:r>
                      <a:r>
                        <a:rPr lang="en" sz="1800" dirty="0" smtClean="0">
                          <a:solidFill>
                            <a:srgbClr val="FFFFFF"/>
                          </a:solidFill>
                          <a:latin typeface="Caveat Brush"/>
                          <a:ea typeface="Caveat Brush"/>
                          <a:cs typeface="Caveat Brush"/>
                          <a:sym typeface="Caveat Brush"/>
                        </a:rPr>
                        <a:t>Expectations (10pts)</a:t>
                      </a:r>
                      <a:endParaRPr lang="en" sz="1800" dirty="0">
                        <a:solidFill>
                          <a:srgbClr val="FFFFFF"/>
                        </a:solidFill>
                        <a:latin typeface="Caveat Brush"/>
                        <a:ea typeface="Caveat Brush"/>
                        <a:cs typeface="Caveat Brush"/>
                        <a:sym typeface="Caveat Brush"/>
                      </a:endParaRPr>
                    </a:p>
                  </a:txBody>
                  <a:tcPr marL="91425" marR="91425" marT="91425" marB="91425">
                    <a:lnL w="28575" cap="flat" cmpd="sng">
                      <a:solidFill>
                        <a:srgbClr val="0095F3"/>
                      </a:solidFill>
                      <a:prstDash val="solid"/>
                      <a:round/>
                      <a:headEnd type="none" w="med" len="med"/>
                      <a:tailEnd type="none" w="med" len="med"/>
                    </a:lnL>
                    <a:lnR w="28575" cap="flat" cmpd="sng">
                      <a:solidFill>
                        <a:srgbClr val="0095F3"/>
                      </a:solidFill>
                      <a:prstDash val="solid"/>
                      <a:round/>
                      <a:headEnd type="none" w="med" len="med"/>
                      <a:tailEnd type="none" w="med" len="med"/>
                    </a:lnR>
                    <a:lnT w="28575" cap="flat" cmpd="sng">
                      <a:solidFill>
                        <a:srgbClr val="0095F3"/>
                      </a:solidFill>
                      <a:prstDash val="solid"/>
                      <a:round/>
                      <a:headEnd type="none" w="med" len="med"/>
                      <a:tailEnd type="none" w="med" len="med"/>
                    </a:lnT>
                    <a:lnB w="28575" cap="flat" cmpd="sng">
                      <a:solidFill>
                        <a:srgbClr val="0095F3"/>
                      </a:solidFill>
                      <a:prstDash val="solid"/>
                      <a:round/>
                      <a:headEnd type="none" w="med" len="med"/>
                      <a:tailEnd type="none" w="med" len="med"/>
                    </a:lnB>
                    <a:solidFill>
                      <a:srgbClr val="6E009E"/>
                    </a:solidFill>
                  </a:tcPr>
                </a:tc>
              </a:tr>
              <a:tr h="453325">
                <a:tc>
                  <a:txBody>
                    <a:bodyPr/>
                    <a:lstStyle/>
                    <a:p>
                      <a:pPr>
                        <a:spcBef>
                          <a:spcPts val="0"/>
                        </a:spcBef>
                        <a:buNone/>
                      </a:pPr>
                      <a:r>
                        <a:rPr lang="en">
                          <a:latin typeface="Caveat Brush"/>
                          <a:ea typeface="Caveat Brush"/>
                          <a:cs typeface="Caveat Brush"/>
                          <a:sym typeface="Caveat Brush"/>
                        </a:rPr>
                        <a:t>Planning Skills</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solidFill>
                      <a:srgbClr val="0095F3"/>
                    </a:solidFill>
                  </a:tcPr>
                </a:tc>
                <a:tc>
                  <a:txBody>
                    <a:bodyPr/>
                    <a:lstStyle/>
                    <a:p>
                      <a:pPr>
                        <a:spcBef>
                          <a:spcPts val="0"/>
                        </a:spcBef>
                        <a:buNone/>
                      </a:pPr>
                      <a:r>
                        <a:rPr lang="en">
                          <a:latin typeface="Oregano"/>
                          <a:ea typeface="Oregano"/>
                          <a:cs typeface="Oregano"/>
                          <a:sym typeface="Oregano"/>
                        </a:rPr>
                        <a:t>Has no plan to show</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0095F3"/>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a:spcBef>
                          <a:spcPts val="0"/>
                        </a:spcBef>
                        <a:buNone/>
                      </a:pPr>
                      <a:r>
                        <a:rPr lang="en">
                          <a:latin typeface="Oregano"/>
                          <a:ea typeface="Oregano"/>
                          <a:cs typeface="Oregano"/>
                          <a:sym typeface="Oregano"/>
                        </a:rPr>
                        <a:t>Has made a basic plan with some of the pages planned</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0095F3"/>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a:spcBef>
                          <a:spcPts val="0"/>
                        </a:spcBef>
                        <a:buNone/>
                      </a:pPr>
                      <a:r>
                        <a:rPr lang="en">
                          <a:latin typeface="Oregano"/>
                          <a:ea typeface="Oregano"/>
                          <a:cs typeface="Oregano"/>
                          <a:sym typeface="Oregano"/>
                        </a:rPr>
                        <a:t>Comprehensive plan showing all pages and layouts.</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0095F3"/>
                      </a:solidFill>
                      <a:prstDash val="solid"/>
                      <a:round/>
                      <a:headEnd type="none" w="med" len="med"/>
                      <a:tailEnd type="none" w="med" len="med"/>
                    </a:lnT>
                    <a:lnB w="28575" cap="flat" cmpd="sng">
                      <a:solidFill>
                        <a:srgbClr val="6E009E"/>
                      </a:solidFill>
                      <a:prstDash val="solid"/>
                      <a:round/>
                      <a:headEnd type="none" w="med" len="med"/>
                      <a:tailEnd type="none" w="med" len="med"/>
                    </a:lnB>
                  </a:tcPr>
                </a:tc>
              </a:tr>
              <a:tr h="782250">
                <a:tc>
                  <a:txBody>
                    <a:bodyPr/>
                    <a:lstStyle/>
                    <a:p>
                      <a:pPr>
                        <a:spcBef>
                          <a:spcPts val="0"/>
                        </a:spcBef>
                        <a:buNone/>
                      </a:pPr>
                      <a:r>
                        <a:rPr lang="en">
                          <a:latin typeface="Caveat Brush"/>
                          <a:ea typeface="Caveat Brush"/>
                          <a:cs typeface="Caveat Brush"/>
                          <a:sym typeface="Caveat Brush"/>
                        </a:rPr>
                        <a:t>Organisation of ideas information</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solidFill>
                      <a:srgbClr val="0095F3"/>
                    </a:solidFill>
                  </a:tcPr>
                </a:tc>
                <a:tc>
                  <a:txBody>
                    <a:bodyPr/>
                    <a:lstStyle/>
                    <a:p>
                      <a:pPr>
                        <a:spcBef>
                          <a:spcPts val="0"/>
                        </a:spcBef>
                        <a:buNone/>
                      </a:pPr>
                      <a:r>
                        <a:rPr lang="en">
                          <a:latin typeface="Oregano"/>
                          <a:ea typeface="Oregano"/>
                          <a:cs typeface="Oregano"/>
                          <a:sym typeface="Oregano"/>
                        </a:rPr>
                        <a:t>Pages are not indexed in any way. Some headings and pictures randomly placed.</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a:spcBef>
                          <a:spcPts val="0"/>
                        </a:spcBef>
                        <a:buNone/>
                      </a:pPr>
                      <a:r>
                        <a:rPr lang="en">
                          <a:latin typeface="Oregano"/>
                          <a:ea typeface="Oregano"/>
                          <a:cs typeface="Oregano"/>
                          <a:sym typeface="Oregano"/>
                        </a:rPr>
                        <a:t>Has a table of contents for some pages. Pages have headings, graphics and text were placed to make it easy to read. </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a:spcBef>
                          <a:spcPts val="0"/>
                        </a:spcBef>
                        <a:buNone/>
                      </a:pPr>
                      <a:r>
                        <a:rPr lang="en">
                          <a:latin typeface="Oregano"/>
                          <a:ea typeface="Oregano"/>
                          <a:cs typeface="Oregano"/>
                          <a:sym typeface="Oregano"/>
                        </a:rPr>
                        <a:t>Has a full table of contents, linking to all pages in the magazine. Content well organised with headings and subheadings. Text and graphics neatly organised. </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r>
              <a:tr h="461175">
                <a:tc>
                  <a:txBody>
                    <a:bodyPr/>
                    <a:lstStyle/>
                    <a:p>
                      <a:pPr>
                        <a:spcBef>
                          <a:spcPts val="0"/>
                        </a:spcBef>
                        <a:buNone/>
                      </a:pPr>
                      <a:r>
                        <a:rPr lang="en">
                          <a:latin typeface="Caveat Brush"/>
                          <a:ea typeface="Caveat Brush"/>
                          <a:cs typeface="Caveat Brush"/>
                          <a:sym typeface="Caveat Brush"/>
                        </a:rPr>
                        <a:t>Grammar</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solidFill>
                      <a:srgbClr val="0095F3"/>
                    </a:solidFill>
                  </a:tcPr>
                </a:tc>
                <a:tc>
                  <a:txBody>
                    <a:bodyPr/>
                    <a:lstStyle/>
                    <a:p>
                      <a:pPr>
                        <a:spcBef>
                          <a:spcPts val="0"/>
                        </a:spcBef>
                        <a:buNone/>
                      </a:pPr>
                      <a:r>
                        <a:rPr lang="en">
                          <a:latin typeface="Oregano"/>
                          <a:ea typeface="Oregano"/>
                          <a:cs typeface="Oregano"/>
                          <a:sym typeface="Oregano"/>
                        </a:rPr>
                        <a:t>Obvious spelling and grammatical errors</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a:spcBef>
                          <a:spcPts val="0"/>
                        </a:spcBef>
                        <a:buNone/>
                      </a:pPr>
                      <a:r>
                        <a:rPr lang="en">
                          <a:latin typeface="Oregano"/>
                          <a:ea typeface="Oregano"/>
                          <a:cs typeface="Oregano"/>
                          <a:sym typeface="Oregano"/>
                        </a:rPr>
                        <a:t>A few spelling and grammatical errors</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a:spcBef>
                          <a:spcPts val="0"/>
                        </a:spcBef>
                        <a:buNone/>
                      </a:pPr>
                      <a:r>
                        <a:rPr lang="en">
                          <a:latin typeface="Oregano"/>
                          <a:ea typeface="Oregano"/>
                          <a:cs typeface="Oregano"/>
                          <a:sym typeface="Oregano"/>
                        </a:rPr>
                        <a:t>Less than 3 spelling and grammatical errors</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r>
              <a:tr h="745750">
                <a:tc>
                  <a:txBody>
                    <a:bodyPr/>
                    <a:lstStyle/>
                    <a:p>
                      <a:pPr rtl="0">
                        <a:spcBef>
                          <a:spcPts val="0"/>
                        </a:spcBef>
                        <a:buNone/>
                      </a:pPr>
                      <a:r>
                        <a:rPr lang="en">
                          <a:latin typeface="Caveat Brush"/>
                          <a:ea typeface="Caveat Brush"/>
                          <a:cs typeface="Caveat Brush"/>
                          <a:sym typeface="Caveat Brush"/>
                        </a:rPr>
                        <a:t>Content</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solidFill>
                      <a:srgbClr val="0095F3"/>
                    </a:solidFill>
                  </a:tcPr>
                </a:tc>
                <a:tc>
                  <a:txBody>
                    <a:bodyPr/>
                    <a:lstStyle/>
                    <a:p>
                      <a:pPr rtl="0">
                        <a:spcBef>
                          <a:spcPts val="0"/>
                        </a:spcBef>
                        <a:buNone/>
                      </a:pPr>
                      <a:r>
                        <a:rPr lang="en">
                          <a:latin typeface="Oregano"/>
                          <a:ea typeface="Oregano"/>
                          <a:cs typeface="Oregano"/>
                          <a:sym typeface="Oregano"/>
                        </a:rPr>
                        <a:t>Includes one or two pages on Topic Learning</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rtl="0">
                        <a:spcBef>
                          <a:spcPts val="0"/>
                        </a:spcBef>
                        <a:buNone/>
                      </a:pPr>
                      <a:r>
                        <a:rPr lang="en">
                          <a:latin typeface="Oregano"/>
                          <a:ea typeface="Oregano"/>
                          <a:cs typeface="Oregano"/>
                          <a:sym typeface="Oregano"/>
                        </a:rPr>
                        <a:t>Includes 4 pages of Topic Learning and some pages of learning in other subjects like reading. Includes </a:t>
                      </a:r>
                      <a:r>
                        <a:rPr lang="en">
                          <a:solidFill>
                            <a:schemeClr val="dk1"/>
                          </a:solidFill>
                          <a:latin typeface="Oregano"/>
                          <a:ea typeface="Oregano"/>
                          <a:cs typeface="Oregano"/>
                          <a:sym typeface="Oregano"/>
                        </a:rPr>
                        <a:t>1 or 2 other pages of content (Games, Quizzes or Reviews)</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a:spcBef>
                          <a:spcPts val="0"/>
                        </a:spcBef>
                        <a:buNone/>
                      </a:pPr>
                      <a:r>
                        <a:rPr lang="en">
                          <a:latin typeface="Oregano"/>
                          <a:ea typeface="Oregano"/>
                          <a:cs typeface="Oregano"/>
                          <a:sym typeface="Oregano"/>
                        </a:rPr>
                        <a:t>Covers all 4 topic areas and examples of learning in Maths, Reading, Writing and Spelling. Has a </a:t>
                      </a:r>
                      <a:r>
                        <a:rPr lang="en">
                          <a:solidFill>
                            <a:schemeClr val="dk1"/>
                          </a:solidFill>
                          <a:latin typeface="Oregano"/>
                          <a:ea typeface="Oregano"/>
                          <a:cs typeface="Oregano"/>
                          <a:sym typeface="Oregano"/>
                        </a:rPr>
                        <a:t>variety of other pages (Games, Quizzes, Reviews)</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r>
              <a:tr h="745750">
                <a:tc>
                  <a:txBody>
                    <a:bodyPr/>
                    <a:lstStyle/>
                    <a:p>
                      <a:pPr rtl="0">
                        <a:spcBef>
                          <a:spcPts val="0"/>
                        </a:spcBef>
                        <a:buNone/>
                      </a:pPr>
                      <a:r>
                        <a:rPr lang="en">
                          <a:latin typeface="Caveat Brush"/>
                          <a:ea typeface="Caveat Brush"/>
                          <a:cs typeface="Caveat Brush"/>
                          <a:sym typeface="Caveat Brush"/>
                        </a:rPr>
                        <a:t>Magazine Cover</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solidFill>
                      <a:srgbClr val="0095F3"/>
                    </a:solidFill>
                  </a:tcPr>
                </a:tc>
                <a:tc>
                  <a:txBody>
                    <a:bodyPr/>
                    <a:lstStyle/>
                    <a:p>
                      <a:pPr rtl="0">
                        <a:spcBef>
                          <a:spcPts val="0"/>
                        </a:spcBef>
                        <a:buNone/>
                      </a:pPr>
                      <a:r>
                        <a:rPr lang="en">
                          <a:latin typeface="Oregano"/>
                          <a:ea typeface="Oregano"/>
                          <a:cs typeface="Oregano"/>
                          <a:sym typeface="Oregano"/>
                        </a:rPr>
                        <a:t>Has a picture and a title</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rtl="0">
                        <a:spcBef>
                          <a:spcPts val="0"/>
                        </a:spcBef>
                        <a:buNone/>
                      </a:pPr>
                      <a:r>
                        <a:rPr lang="en">
                          <a:latin typeface="Oregano"/>
                          <a:ea typeface="Oregano"/>
                          <a:cs typeface="Oregano"/>
                          <a:sym typeface="Oregano"/>
                        </a:rPr>
                        <a:t>Has a picture, title, and some lines about their magazine. Colours are random.</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c>
                  <a:txBody>
                    <a:bodyPr/>
                    <a:lstStyle/>
                    <a:p>
                      <a:pPr rtl="0">
                        <a:spcBef>
                          <a:spcPts val="0"/>
                        </a:spcBef>
                        <a:buNone/>
                      </a:pPr>
                      <a:r>
                        <a:rPr lang="en" dirty="0">
                          <a:latin typeface="Oregano"/>
                          <a:ea typeface="Oregano"/>
                          <a:cs typeface="Oregano"/>
                          <a:sym typeface="Oregano"/>
                        </a:rPr>
                        <a:t>Has a picture that suits the Title and tagline. Lines of text reflect what is covered in the magazine. Colours are well thought out and are complementary.</a:t>
                      </a:r>
                    </a:p>
                  </a:txBody>
                  <a:tcPr marL="91425" marR="91425" marT="91425" marB="91425">
                    <a:lnL w="28575" cap="flat" cmpd="sng">
                      <a:solidFill>
                        <a:srgbClr val="6E009E"/>
                      </a:solidFill>
                      <a:prstDash val="solid"/>
                      <a:round/>
                      <a:headEnd type="none" w="med" len="med"/>
                      <a:tailEnd type="none" w="med" len="med"/>
                    </a:lnL>
                    <a:lnR w="28575" cap="flat" cmpd="sng">
                      <a:solidFill>
                        <a:srgbClr val="6E009E"/>
                      </a:solidFill>
                      <a:prstDash val="solid"/>
                      <a:round/>
                      <a:headEnd type="none" w="med" len="med"/>
                      <a:tailEnd type="none" w="med" len="med"/>
                    </a:lnR>
                    <a:lnT w="28575" cap="flat" cmpd="sng">
                      <a:solidFill>
                        <a:srgbClr val="6E009E"/>
                      </a:solidFill>
                      <a:prstDash val="solid"/>
                      <a:round/>
                      <a:headEnd type="none" w="med" len="med"/>
                      <a:tailEnd type="none" w="med" len="med"/>
                    </a:lnT>
                    <a:lnB w="28575" cap="flat" cmpd="sng">
                      <a:solidFill>
                        <a:srgbClr val="6E009E"/>
                      </a:solidFill>
                      <a:prstDash val="solid"/>
                      <a:round/>
                      <a:headEnd type="none" w="med" len="med"/>
                      <a:tailEnd type="none" w="med" len="med"/>
                    </a:lnB>
                  </a:tcPr>
                </a:tc>
              </a:tr>
            </a:tbl>
          </a:graphicData>
        </a:graphic>
      </p:graphicFrame>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a:t>What goes into a magazine?</a:t>
            </a:r>
          </a:p>
        </p:txBody>
      </p:sp>
      <p:sp>
        <p:nvSpPr>
          <p:cNvPr id="69" name="Shape 69"/>
          <p:cNvSpPr txBox="1">
            <a:spLocks noGrp="1"/>
          </p:cNvSpPr>
          <p:nvPr>
            <p:ph type="body" idx="4294967295"/>
          </p:nvPr>
        </p:nvSpPr>
        <p:spPr>
          <a:xfrm>
            <a:off x="129825" y="1000075"/>
            <a:ext cx="8958600" cy="1057200"/>
          </a:xfrm>
          <a:prstGeom prst="rect">
            <a:avLst/>
          </a:prstGeom>
          <a:solidFill>
            <a:srgbClr val="230082"/>
          </a:solidFill>
          <a:ln w="38100" cap="flat" cmpd="sng">
            <a:solidFill>
              <a:srgbClr val="0095F3"/>
            </a:solidFill>
            <a:prstDash val="solid"/>
            <a:round/>
            <a:headEnd type="none" w="med" len="med"/>
            <a:tailEnd type="none" w="med" len="med"/>
          </a:ln>
        </p:spPr>
        <p:txBody>
          <a:bodyPr lIns="91425" tIns="91425" rIns="91425" bIns="91425" anchor="t" anchorCtr="0">
            <a:noAutofit/>
          </a:bodyPr>
          <a:lstStyle/>
          <a:p>
            <a:pPr lvl="0" rtl="0">
              <a:lnSpc>
                <a:spcPct val="100000"/>
              </a:lnSpc>
              <a:spcBef>
                <a:spcPts val="0"/>
              </a:spcBef>
              <a:buNone/>
            </a:pPr>
            <a:r>
              <a:rPr lang="en">
                <a:solidFill>
                  <a:srgbClr val="FFFFFF"/>
                </a:solidFill>
              </a:rPr>
              <a:t>Look through several magazines and identify what goes into them. Brainstorm with a group of friends.</a:t>
            </a:r>
          </a:p>
        </p:txBody>
      </p:sp>
      <p:sp>
        <p:nvSpPr>
          <p:cNvPr id="70" name="Shape 70"/>
          <p:cNvSpPr/>
          <p:nvPr/>
        </p:nvSpPr>
        <p:spPr>
          <a:xfrm>
            <a:off x="129825" y="2222375"/>
            <a:ext cx="8888699" cy="2786399"/>
          </a:xfrm>
          <a:prstGeom prst="roundRect">
            <a:avLst>
              <a:gd name="adj" fmla="val 16667"/>
            </a:avLst>
          </a:prstGeom>
          <a:solidFill>
            <a:srgbClr val="0095F3"/>
          </a:solidFill>
          <a:ln w="38100" cap="flat" cmpd="sng">
            <a:solidFill>
              <a:srgbClr val="6E009E"/>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119850" y="64025"/>
            <a:ext cx="8889000" cy="572699"/>
          </a:xfrm>
          <a:prstGeom prst="rect">
            <a:avLst/>
          </a:prstGeom>
        </p:spPr>
        <p:txBody>
          <a:bodyPr lIns="91425" tIns="91425" rIns="91425" bIns="91425" anchor="t" anchorCtr="0">
            <a:noAutofit/>
          </a:bodyPr>
          <a:lstStyle/>
          <a:p>
            <a:pPr>
              <a:spcBef>
                <a:spcPts val="0"/>
              </a:spcBef>
              <a:buNone/>
            </a:pPr>
            <a:r>
              <a:rPr lang="en" sz="4200"/>
              <a:t>List what items you will put in your magazine</a:t>
            </a:r>
          </a:p>
        </p:txBody>
      </p:sp>
      <p:sp>
        <p:nvSpPr>
          <p:cNvPr id="76" name="Shape 76"/>
          <p:cNvSpPr/>
          <p:nvPr/>
        </p:nvSpPr>
        <p:spPr>
          <a:xfrm>
            <a:off x="444100" y="868900"/>
            <a:ext cx="8415299" cy="4045800"/>
          </a:xfrm>
          <a:prstGeom prst="roundRect">
            <a:avLst>
              <a:gd name="adj" fmla="val 16667"/>
            </a:avLst>
          </a:prstGeom>
          <a:solidFill>
            <a:srgbClr val="01C9BB"/>
          </a:solidFill>
          <a:ln w="38100" cap="flat" cmpd="sng">
            <a:solidFill>
              <a:srgbClr val="6E009E"/>
            </a:solidFill>
            <a:prstDash val="solid"/>
            <a:round/>
            <a:headEnd type="none" w="med" len="med"/>
            <a:tailEnd type="none" w="med" len="med"/>
          </a:ln>
        </p:spPr>
        <p:txBody>
          <a:bodyPr lIns="91425" tIns="91425" rIns="91425" bIns="91425" anchor="ctr" anchorCtr="0">
            <a:noAutofit/>
          </a:bodyPr>
          <a:lstStyle/>
          <a:p>
            <a:pPr>
              <a:spcBef>
                <a:spcPts val="0"/>
              </a:spcBef>
              <a:buNone/>
            </a:pPr>
            <a:endParaRPr sz="1800">
              <a:latin typeface="Oregano"/>
              <a:ea typeface="Oregano"/>
              <a:cs typeface="Oregano"/>
              <a:sym typeface="Oregano"/>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a:t>Advertisements</a:t>
            </a:r>
          </a:p>
        </p:txBody>
      </p:sp>
      <p:sp>
        <p:nvSpPr>
          <p:cNvPr id="82" name="Shape 82"/>
          <p:cNvSpPr/>
          <p:nvPr/>
        </p:nvSpPr>
        <p:spPr>
          <a:xfrm>
            <a:off x="1440400" y="1167425"/>
            <a:ext cx="6701399" cy="429599"/>
          </a:xfrm>
          <a:prstGeom prst="roundRect">
            <a:avLst>
              <a:gd name="adj" fmla="val 16667"/>
            </a:avLst>
          </a:prstGeom>
          <a:solidFill>
            <a:srgbClr val="01C9BB"/>
          </a:solidFill>
          <a:ln w="28575" cap="flat" cmpd="sng">
            <a:solidFill>
              <a:srgbClr val="000000"/>
            </a:solidFill>
            <a:prstDash val="solid"/>
            <a:round/>
            <a:headEnd type="none" w="med" len="med"/>
            <a:tailEnd type="none" w="med" len="med"/>
          </a:ln>
        </p:spPr>
        <p:txBody>
          <a:bodyPr lIns="91425" tIns="91425" rIns="91425" bIns="91425" anchor="ctr" anchorCtr="0">
            <a:noAutofit/>
          </a:bodyPr>
          <a:lstStyle/>
          <a:p>
            <a:pPr algn="ctr">
              <a:spcBef>
                <a:spcPts val="0"/>
              </a:spcBef>
              <a:buNone/>
            </a:pPr>
            <a:r>
              <a:rPr lang="en" sz="2400">
                <a:latin typeface="Oregano"/>
                <a:ea typeface="Oregano"/>
                <a:cs typeface="Oregano"/>
                <a:sym typeface="Oregano"/>
              </a:rPr>
              <a:t>What advertisements would you have in your magazine?</a:t>
            </a:r>
          </a:p>
        </p:txBody>
      </p:sp>
      <p:sp>
        <p:nvSpPr>
          <p:cNvPr id="83" name="Shape 83"/>
          <p:cNvSpPr/>
          <p:nvPr/>
        </p:nvSpPr>
        <p:spPr>
          <a:xfrm>
            <a:off x="4833900" y="139825"/>
            <a:ext cx="3116099" cy="858900"/>
          </a:xfrm>
          <a:prstGeom prst="cloudCallout">
            <a:avLst>
              <a:gd name="adj1" fmla="val -20833"/>
              <a:gd name="adj2" fmla="val 62500"/>
            </a:avLst>
          </a:prstGeom>
          <a:solidFill>
            <a:srgbClr val="B100FF">
              <a:alpha val="53310"/>
            </a:srgbClr>
          </a:solidFill>
          <a:ln w="19050" cap="flat" cmpd="sng">
            <a:solidFill>
              <a:srgbClr val="000000"/>
            </a:solidFill>
            <a:prstDash val="solid"/>
            <a:round/>
            <a:headEnd type="none" w="med" len="med"/>
            <a:tailEnd type="none" w="med" len="med"/>
          </a:ln>
        </p:spPr>
        <p:txBody>
          <a:bodyPr lIns="91425" tIns="91425" rIns="91425" bIns="91425" anchor="ctr" anchorCtr="0">
            <a:noAutofit/>
          </a:bodyPr>
          <a:lstStyle/>
          <a:p>
            <a:pPr>
              <a:spcBef>
                <a:spcPts val="0"/>
              </a:spcBef>
              <a:buNone/>
            </a:pPr>
            <a:r>
              <a:rPr lang="en" sz="1800">
                <a:latin typeface="Oregano"/>
                <a:ea typeface="Oregano"/>
                <a:cs typeface="Oregano"/>
                <a:sym typeface="Oregano"/>
              </a:rPr>
              <a:t>They should be adverts for things you like… </a:t>
            </a:r>
          </a:p>
        </p:txBody>
      </p:sp>
      <p:sp>
        <p:nvSpPr>
          <p:cNvPr id="84" name="Shape 84"/>
          <p:cNvSpPr/>
          <p:nvPr/>
        </p:nvSpPr>
        <p:spPr>
          <a:xfrm>
            <a:off x="289625" y="1777750"/>
            <a:ext cx="8609099" cy="3146099"/>
          </a:xfrm>
          <a:prstGeom prst="rect">
            <a:avLst/>
          </a:prstGeom>
          <a:solidFill>
            <a:srgbClr val="0095F3"/>
          </a:solidFill>
          <a:ln w="28575" cap="flat" cmpd="sng">
            <a:solidFill>
              <a:srgbClr val="00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sz="2400">
              <a:latin typeface="Oregano"/>
              <a:ea typeface="Oregano"/>
              <a:cs typeface="Oregano"/>
              <a:sym typeface="Oregano"/>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sz="4200"/>
              <a:t>What goes on a Magazine Cover? Plan it!</a:t>
            </a:r>
          </a:p>
        </p:txBody>
      </p:sp>
      <p:sp>
        <p:nvSpPr>
          <p:cNvPr id="90" name="Shape 90"/>
          <p:cNvSpPr/>
          <p:nvPr/>
        </p:nvSpPr>
        <p:spPr>
          <a:xfrm>
            <a:off x="2616700" y="858925"/>
            <a:ext cx="3725399" cy="4204800"/>
          </a:xfrm>
          <a:prstGeom prst="rect">
            <a:avLst/>
          </a:prstGeom>
          <a:solidFill>
            <a:srgbClr val="FFFFFF"/>
          </a:solidFill>
          <a:ln w="19050" cap="flat" cmpd="sng">
            <a:solidFill>
              <a:srgbClr val="000000"/>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a:t>What is a tagline?</a:t>
            </a:r>
          </a:p>
        </p:txBody>
      </p:sp>
      <p:pic>
        <p:nvPicPr>
          <p:cNvPr id="96" name="Shape 96"/>
          <p:cNvPicPr preferRelativeResize="0"/>
          <p:nvPr/>
        </p:nvPicPr>
        <p:blipFill>
          <a:blip r:embed="rId3">
            <a:alphaModFix/>
          </a:blip>
          <a:stretch>
            <a:fillRect/>
          </a:stretch>
        </p:blipFill>
        <p:spPr>
          <a:xfrm>
            <a:off x="5103825" y="38450"/>
            <a:ext cx="3989849" cy="1523399"/>
          </a:xfrm>
          <a:prstGeom prst="rect">
            <a:avLst/>
          </a:prstGeom>
          <a:noFill/>
          <a:ln>
            <a:noFill/>
          </a:ln>
        </p:spPr>
      </p:pic>
      <p:pic>
        <p:nvPicPr>
          <p:cNvPr id="97" name="Shape 97"/>
          <p:cNvPicPr preferRelativeResize="0"/>
          <p:nvPr/>
        </p:nvPicPr>
        <p:blipFill>
          <a:blip r:embed="rId4">
            <a:alphaModFix/>
          </a:blip>
          <a:stretch>
            <a:fillRect/>
          </a:stretch>
        </p:blipFill>
        <p:spPr>
          <a:xfrm>
            <a:off x="162451" y="1327400"/>
            <a:ext cx="5791125" cy="3740324"/>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64025"/>
            <a:ext cx="8520599" cy="572699"/>
          </a:xfrm>
          <a:prstGeom prst="rect">
            <a:avLst/>
          </a:prstGeom>
        </p:spPr>
        <p:txBody>
          <a:bodyPr lIns="91425" tIns="91425" rIns="91425" bIns="91425" anchor="t" anchorCtr="0">
            <a:noAutofit/>
          </a:bodyPr>
          <a:lstStyle/>
          <a:p>
            <a:pPr>
              <a:spcBef>
                <a:spcPts val="0"/>
              </a:spcBef>
              <a:buNone/>
            </a:pPr>
            <a:r>
              <a:rPr lang="en"/>
              <a:t>Brainstorm your tagline.</a:t>
            </a:r>
          </a:p>
        </p:txBody>
      </p:sp>
      <p:sp>
        <p:nvSpPr>
          <p:cNvPr id="103" name="Shape 103"/>
          <p:cNvSpPr txBox="1">
            <a:spLocks noGrp="1"/>
          </p:cNvSpPr>
          <p:nvPr>
            <p:ph type="body" idx="1"/>
          </p:nvPr>
        </p:nvSpPr>
        <p:spPr>
          <a:xfrm>
            <a:off x="129825" y="1000075"/>
            <a:ext cx="8958600" cy="635399"/>
          </a:xfrm>
          <a:prstGeom prst="rect">
            <a:avLst/>
          </a:prstGeom>
          <a:solidFill>
            <a:srgbClr val="230082"/>
          </a:solidFill>
          <a:ln w="38100" cap="flat" cmpd="sng">
            <a:solidFill>
              <a:srgbClr val="0095F3"/>
            </a:solidFill>
            <a:prstDash val="solid"/>
            <a:round/>
            <a:headEnd type="none" w="med" len="med"/>
            <a:tailEnd type="none" w="med" len="med"/>
          </a:ln>
        </p:spPr>
        <p:txBody>
          <a:bodyPr lIns="91425" tIns="91425" rIns="91425" bIns="91425" anchor="t" anchorCtr="0">
            <a:noAutofit/>
          </a:bodyPr>
          <a:lstStyle/>
          <a:p>
            <a:pPr>
              <a:spcBef>
                <a:spcPts val="0"/>
              </a:spcBef>
              <a:buNone/>
            </a:pPr>
            <a:r>
              <a:rPr lang="en">
                <a:solidFill>
                  <a:srgbClr val="FFFFFF"/>
                </a:solidFill>
              </a:rPr>
              <a:t>It will need to reflect who </a:t>
            </a:r>
            <a:r>
              <a:rPr lang="en">
                <a:solidFill>
                  <a:srgbClr val="FFFFFF"/>
                </a:solidFill>
                <a:latin typeface="Boogaloo"/>
                <a:ea typeface="Boogaloo"/>
                <a:cs typeface="Boogaloo"/>
                <a:sym typeface="Boogaloo"/>
              </a:rPr>
              <a:t>YOU</a:t>
            </a:r>
            <a:r>
              <a:rPr lang="en">
                <a:solidFill>
                  <a:srgbClr val="FFFFFF"/>
                </a:solidFill>
              </a:rPr>
              <a:t> are as a </a:t>
            </a:r>
            <a:r>
              <a:rPr lang="en">
                <a:solidFill>
                  <a:srgbClr val="FFFFFF"/>
                </a:solidFill>
                <a:latin typeface="Boogaloo"/>
                <a:ea typeface="Boogaloo"/>
                <a:cs typeface="Boogaloo"/>
                <a:sym typeface="Boogaloo"/>
              </a:rPr>
              <a:t>LEARNER</a:t>
            </a:r>
            <a:r>
              <a:rPr lang="en">
                <a:solidFill>
                  <a:srgbClr val="FFFFFF"/>
                </a:solidFill>
              </a:rPr>
              <a:t> and as a </a:t>
            </a:r>
            <a:r>
              <a:rPr lang="en">
                <a:solidFill>
                  <a:srgbClr val="FFFFFF"/>
                </a:solidFill>
                <a:latin typeface="Boogaloo"/>
                <a:ea typeface="Boogaloo"/>
                <a:cs typeface="Boogaloo"/>
                <a:sym typeface="Boogaloo"/>
              </a:rPr>
              <a:t>PERSON</a:t>
            </a:r>
            <a:r>
              <a:rPr lang="en">
                <a:solidFill>
                  <a:srgbClr val="FFFFFF"/>
                </a:solidFill>
              </a:rPr>
              <a:t>.</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684</Words>
  <Application>Microsoft Office PowerPoint</Application>
  <PresentationFormat>On-screen Show (16:9)</PresentationFormat>
  <Paragraphs>69</Paragraphs>
  <Slides>15</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Boogaloo</vt:lpstr>
      <vt:lpstr>Caveat Brush</vt:lpstr>
      <vt:lpstr>Oregano</vt:lpstr>
      <vt:lpstr>simple-light-2</vt:lpstr>
      <vt:lpstr>PowerPoint Presentation</vt:lpstr>
      <vt:lpstr>A year in the life... Magazine Task</vt:lpstr>
      <vt:lpstr>Marking Rubric</vt:lpstr>
      <vt:lpstr>What goes into a magazine?</vt:lpstr>
      <vt:lpstr>List what items you will put in your magazine</vt:lpstr>
      <vt:lpstr>Advertisements</vt:lpstr>
      <vt:lpstr>What goes on a Magazine Cover? Plan it!</vt:lpstr>
      <vt:lpstr>What is a tagline?</vt:lpstr>
      <vt:lpstr>Brainstorm your tagline.</vt:lpstr>
      <vt:lpstr>Make a Magazine Cover</vt:lpstr>
      <vt:lpstr>Make a Magazine Cover</vt:lpstr>
      <vt:lpstr>Hex Codes</vt:lpstr>
      <vt:lpstr>Make a cartoon</vt:lpstr>
      <vt:lpstr>Make a Wordfind</vt:lpstr>
      <vt:lpstr>Checkpoint: Have I included all of these?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pompano</cp:lastModifiedBy>
  <cp:revision>2</cp:revision>
  <dcterms:modified xsi:type="dcterms:W3CDTF">2015-11-13T01:15:28Z</dcterms:modified>
</cp:coreProperties>
</file>